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Lst>
  <p:sldSz cx="10947400" cy="7994650"/>
  <p:notesSz cx="10947400" cy="79946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6" d="100"/>
          <a:sy n="56" d="100"/>
        </p:scale>
        <p:origin x="141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21055" y="2478341"/>
            <a:ext cx="9305290" cy="167887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42110" y="4477004"/>
            <a:ext cx="7663180" cy="19986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21852"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17" name="bk object 17"/>
          <p:cNvSpPr/>
          <p:nvPr/>
        </p:nvSpPr>
        <p:spPr>
          <a:xfrm>
            <a:off x="415493"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18" name="bk object 18"/>
          <p:cNvSpPr/>
          <p:nvPr/>
        </p:nvSpPr>
        <p:spPr>
          <a:xfrm>
            <a:off x="360138" y="649522"/>
            <a:ext cx="198424" cy="219049"/>
          </a:xfrm>
          <a:prstGeom prst="rect">
            <a:avLst/>
          </a:prstGeom>
          <a:blipFill>
            <a:blip r:embed="rId2" cstate="print"/>
            <a:stretch>
              <a:fillRect/>
            </a:stretch>
          </a:blipFill>
        </p:spPr>
        <p:txBody>
          <a:bodyPr wrap="square" lIns="0" tIns="0" rIns="0" bIns="0" rtlCol="0"/>
          <a:lstStyle/>
          <a:p>
            <a:endParaRPr/>
          </a:p>
        </p:txBody>
      </p:sp>
      <p:sp>
        <p:nvSpPr>
          <p:cNvPr id="19" name="bk object 19"/>
          <p:cNvSpPr/>
          <p:nvPr/>
        </p:nvSpPr>
        <p:spPr>
          <a:xfrm>
            <a:off x="364326" y="918231"/>
            <a:ext cx="219049" cy="198424"/>
          </a:xfrm>
          <a:prstGeom prst="rect">
            <a:avLst/>
          </a:prstGeom>
          <a:blipFill>
            <a:blip r:embed="rId3" cstate="print"/>
            <a:stretch>
              <a:fillRect/>
            </a:stretch>
          </a:blipFill>
        </p:spPr>
        <p:txBody>
          <a:bodyPr wrap="square" lIns="0" tIns="0" rIns="0" bIns="0" rtlCol="0"/>
          <a:lstStyle/>
          <a:p>
            <a:endParaRPr/>
          </a:p>
        </p:txBody>
      </p:sp>
      <p:sp>
        <p:nvSpPr>
          <p:cNvPr id="20" name="bk object 20"/>
          <p:cNvSpPr/>
          <p:nvPr/>
        </p:nvSpPr>
        <p:spPr>
          <a:xfrm>
            <a:off x="646457"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21" name="bk object 21"/>
          <p:cNvSpPr/>
          <p:nvPr/>
        </p:nvSpPr>
        <p:spPr>
          <a:xfrm>
            <a:off x="4736433" y="893422"/>
            <a:ext cx="198424" cy="219049"/>
          </a:xfrm>
          <a:prstGeom prst="rect">
            <a:avLst/>
          </a:prstGeom>
          <a:blipFill>
            <a:blip r:embed="rId4" cstate="print"/>
            <a:stretch>
              <a:fillRect/>
            </a:stretch>
          </a:blipFill>
        </p:spPr>
        <p:txBody>
          <a:bodyPr wrap="square" lIns="0" tIns="0" rIns="0" bIns="0" rtlCol="0"/>
          <a:lstStyle/>
          <a:p>
            <a:endParaRPr/>
          </a:p>
        </p:txBody>
      </p:sp>
      <p:sp>
        <p:nvSpPr>
          <p:cNvPr id="22" name="bk object 22"/>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23" name="bk object 23"/>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4" name="bk object 24"/>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5" name="bk object 25"/>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6" name="bk object 26"/>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7" name="bk object 27"/>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8" name="bk object 28"/>
          <p:cNvSpPr/>
          <p:nvPr/>
        </p:nvSpPr>
        <p:spPr>
          <a:xfrm>
            <a:off x="582392" y="317472"/>
            <a:ext cx="790028" cy="657720"/>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36195" y="777193"/>
            <a:ext cx="4384040" cy="6696075"/>
          </a:xfrm>
          <a:custGeom>
            <a:avLst/>
            <a:gdLst/>
            <a:ahLst/>
            <a:cxnLst/>
            <a:rect l="l" t="t" r="r" b="b"/>
            <a:pathLst>
              <a:path w="4384040" h="6696075">
                <a:moveTo>
                  <a:pt x="41315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131500" y="6695897"/>
                </a:lnTo>
                <a:lnTo>
                  <a:pt x="4176798" y="6691837"/>
                </a:lnTo>
                <a:lnTo>
                  <a:pt x="4219433" y="6680132"/>
                </a:lnTo>
                <a:lnTo>
                  <a:pt x="4258692" y="6661494"/>
                </a:lnTo>
                <a:lnTo>
                  <a:pt x="4293864" y="6636633"/>
                </a:lnTo>
                <a:lnTo>
                  <a:pt x="4324237" y="6606262"/>
                </a:lnTo>
                <a:lnTo>
                  <a:pt x="4349100" y="6571092"/>
                </a:lnTo>
                <a:lnTo>
                  <a:pt x="4367740" y="6531835"/>
                </a:lnTo>
                <a:lnTo>
                  <a:pt x="4379446" y="6489201"/>
                </a:lnTo>
                <a:lnTo>
                  <a:pt x="4383506" y="6443903"/>
                </a:lnTo>
                <a:lnTo>
                  <a:pt x="4383506" y="251993"/>
                </a:lnTo>
                <a:lnTo>
                  <a:pt x="4379446" y="206698"/>
                </a:lnTo>
                <a:lnTo>
                  <a:pt x="4367740" y="164066"/>
                </a:lnTo>
                <a:lnTo>
                  <a:pt x="4349100" y="124809"/>
                </a:lnTo>
                <a:lnTo>
                  <a:pt x="4324237" y="89639"/>
                </a:lnTo>
                <a:lnTo>
                  <a:pt x="4293864" y="59267"/>
                </a:lnTo>
                <a:lnTo>
                  <a:pt x="4258692" y="34405"/>
                </a:lnTo>
                <a:lnTo>
                  <a:pt x="4219433" y="15765"/>
                </a:lnTo>
                <a:lnTo>
                  <a:pt x="4176798" y="4060"/>
                </a:lnTo>
                <a:lnTo>
                  <a:pt x="4131500" y="0"/>
                </a:lnTo>
                <a:close/>
              </a:path>
            </a:pathLst>
          </a:custGeom>
          <a:solidFill>
            <a:srgbClr val="CCECFC"/>
          </a:solidFill>
        </p:spPr>
        <p:txBody>
          <a:bodyPr wrap="square" lIns="0" tIns="0" rIns="0" bIns="0" rtlCol="0"/>
          <a:lstStyle/>
          <a:p>
            <a:endParaRPr/>
          </a:p>
        </p:txBody>
      </p:sp>
      <p:sp>
        <p:nvSpPr>
          <p:cNvPr id="17" name="bk object 17"/>
          <p:cNvSpPr/>
          <p:nvPr/>
        </p:nvSpPr>
        <p:spPr>
          <a:xfrm>
            <a:off x="616196" y="957194"/>
            <a:ext cx="4023995" cy="6336030"/>
          </a:xfrm>
          <a:custGeom>
            <a:avLst/>
            <a:gdLst/>
            <a:ahLst/>
            <a:cxnLst/>
            <a:rect l="l" t="t" r="r" b="b"/>
            <a:pathLst>
              <a:path w="4023995" h="6336030">
                <a:moveTo>
                  <a:pt x="38795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3879507" y="6335903"/>
                </a:lnTo>
                <a:lnTo>
                  <a:pt x="3925020" y="6328561"/>
                </a:lnTo>
                <a:lnTo>
                  <a:pt x="3964548" y="6308117"/>
                </a:lnTo>
                <a:lnTo>
                  <a:pt x="3995718" y="6276943"/>
                </a:lnTo>
                <a:lnTo>
                  <a:pt x="4016159" y="6237412"/>
                </a:lnTo>
                <a:lnTo>
                  <a:pt x="4023499" y="6191897"/>
                </a:lnTo>
                <a:lnTo>
                  <a:pt x="4023499" y="143992"/>
                </a:lnTo>
                <a:lnTo>
                  <a:pt x="4016159" y="98483"/>
                </a:lnTo>
                <a:lnTo>
                  <a:pt x="3995718" y="58956"/>
                </a:lnTo>
                <a:lnTo>
                  <a:pt x="3964548" y="27785"/>
                </a:lnTo>
                <a:lnTo>
                  <a:pt x="3925020" y="7341"/>
                </a:lnTo>
                <a:lnTo>
                  <a:pt x="3879507" y="0"/>
                </a:lnTo>
                <a:close/>
              </a:path>
            </a:pathLst>
          </a:custGeom>
          <a:solidFill>
            <a:srgbClr val="FFFFFF"/>
          </a:solidFill>
        </p:spPr>
        <p:txBody>
          <a:bodyPr wrap="square" lIns="0" tIns="0" rIns="0" bIns="0" rtlCol="0"/>
          <a:lstStyle/>
          <a:p>
            <a:endParaRPr/>
          </a:p>
        </p:txBody>
      </p:sp>
      <p:sp>
        <p:nvSpPr>
          <p:cNvPr id="18" name="bk object 18"/>
          <p:cNvSpPr/>
          <p:nvPr/>
        </p:nvSpPr>
        <p:spPr>
          <a:xfrm>
            <a:off x="292997" y="306294"/>
            <a:ext cx="1248410" cy="1248410"/>
          </a:xfrm>
          <a:custGeom>
            <a:avLst/>
            <a:gdLst/>
            <a:ahLst/>
            <a:cxnLst/>
            <a:rect l="l" t="t" r="r" b="b"/>
            <a:pathLst>
              <a:path w="1248410"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7"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7"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CCECFC"/>
          </a:solidFill>
        </p:spPr>
        <p:txBody>
          <a:bodyPr wrap="square" lIns="0" tIns="0" rIns="0" bIns="0" rtlCol="0"/>
          <a:lstStyle/>
          <a:p>
            <a:endParaRPr/>
          </a:p>
        </p:txBody>
      </p:sp>
      <p:sp>
        <p:nvSpPr>
          <p:cNvPr id="19" name="bk object 19"/>
          <p:cNvSpPr/>
          <p:nvPr/>
        </p:nvSpPr>
        <p:spPr>
          <a:xfrm>
            <a:off x="409520"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87D6F8"/>
          </a:solidFill>
        </p:spPr>
        <p:txBody>
          <a:bodyPr wrap="square" lIns="0" tIns="0" rIns="0" bIns="0" rtlCol="0"/>
          <a:lstStyle/>
          <a:p>
            <a:endParaRPr/>
          </a:p>
        </p:txBody>
      </p:sp>
      <p:sp>
        <p:nvSpPr>
          <p:cNvPr id="20" name="bk object 20"/>
          <p:cNvSpPr/>
          <p:nvPr/>
        </p:nvSpPr>
        <p:spPr>
          <a:xfrm>
            <a:off x="459723" y="473020"/>
            <a:ext cx="915035" cy="915035"/>
          </a:xfrm>
          <a:custGeom>
            <a:avLst/>
            <a:gdLst/>
            <a:ahLst/>
            <a:cxnLst/>
            <a:rect l="l" t="t" r="r" b="b"/>
            <a:pathLst>
              <a:path w="915035"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FFFFFF"/>
          </a:solidFill>
        </p:spPr>
        <p:txBody>
          <a:bodyPr wrap="square" lIns="0" tIns="0" rIns="0" bIns="0" rtlCol="0"/>
          <a:lstStyle/>
          <a:p>
            <a:endParaRPr/>
          </a:p>
        </p:txBody>
      </p:sp>
      <p:sp>
        <p:nvSpPr>
          <p:cNvPr id="21" name="bk object 21"/>
          <p:cNvSpPr/>
          <p:nvPr/>
        </p:nvSpPr>
        <p:spPr>
          <a:xfrm>
            <a:off x="1249902" y="957194"/>
            <a:ext cx="1194435" cy="282575"/>
          </a:xfrm>
          <a:custGeom>
            <a:avLst/>
            <a:gdLst/>
            <a:ahLst/>
            <a:cxnLst/>
            <a:rect l="l" t="t" r="r" b="b"/>
            <a:pathLst>
              <a:path w="1194435"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sz="half" idx="2"/>
          </p:nvPr>
        </p:nvSpPr>
        <p:spPr>
          <a:xfrm>
            <a:off x="547370" y="1838769"/>
            <a:ext cx="4762119"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637911" y="1838769"/>
            <a:ext cx="4762119" cy="527646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5482044" y="6117399"/>
            <a:ext cx="3559175" cy="1875155"/>
          </a:xfrm>
          <a:custGeom>
            <a:avLst/>
            <a:gdLst/>
            <a:ahLst/>
            <a:cxnLst/>
            <a:rect l="l" t="t" r="r" b="b"/>
            <a:pathLst>
              <a:path w="3559175" h="1875154">
                <a:moveTo>
                  <a:pt x="0" y="1874596"/>
                </a:moveTo>
                <a:lnTo>
                  <a:pt x="3558959" y="1874596"/>
                </a:lnTo>
                <a:lnTo>
                  <a:pt x="3558959" y="0"/>
                </a:lnTo>
                <a:lnTo>
                  <a:pt x="0" y="0"/>
                </a:lnTo>
                <a:lnTo>
                  <a:pt x="0" y="1874596"/>
                </a:lnTo>
                <a:close/>
              </a:path>
            </a:pathLst>
          </a:custGeom>
          <a:solidFill>
            <a:srgbClr val="ABE1FA"/>
          </a:solidFill>
        </p:spPr>
        <p:txBody>
          <a:bodyPr wrap="square" lIns="0" tIns="0" rIns="0" bIns="0" rtlCol="0"/>
          <a:lstStyle/>
          <a:p>
            <a:endParaRPr/>
          </a:p>
        </p:txBody>
      </p:sp>
      <p:sp>
        <p:nvSpPr>
          <p:cNvPr id="17" name="bk object 17"/>
          <p:cNvSpPr/>
          <p:nvPr/>
        </p:nvSpPr>
        <p:spPr>
          <a:xfrm>
            <a:off x="9041003" y="249898"/>
            <a:ext cx="1903095" cy="7742555"/>
          </a:xfrm>
          <a:custGeom>
            <a:avLst/>
            <a:gdLst/>
            <a:ahLst/>
            <a:cxnLst/>
            <a:rect l="l" t="t" r="r" b="b"/>
            <a:pathLst>
              <a:path w="1903095" h="7742555">
                <a:moveTo>
                  <a:pt x="0" y="7742097"/>
                </a:moveTo>
                <a:lnTo>
                  <a:pt x="1902993" y="7742097"/>
                </a:lnTo>
                <a:lnTo>
                  <a:pt x="1902993" y="0"/>
                </a:lnTo>
                <a:lnTo>
                  <a:pt x="0" y="0"/>
                </a:lnTo>
                <a:lnTo>
                  <a:pt x="0" y="7742097"/>
                </a:lnTo>
                <a:close/>
              </a:path>
            </a:pathLst>
          </a:custGeom>
          <a:solidFill>
            <a:srgbClr val="DCF2FD"/>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8427" y="493987"/>
            <a:ext cx="4053204" cy="331469"/>
          </a:xfrm>
          <a:prstGeom prst="rect">
            <a:avLst/>
          </a:prstGeom>
        </p:spPr>
        <p:txBody>
          <a:bodyPr wrap="square" lIns="0" tIns="0" rIns="0" bIns="0">
            <a:spAutoFit/>
          </a:bodyPr>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a:xfrm>
            <a:off x="547370" y="1838769"/>
            <a:ext cx="9852660"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22116" y="7435024"/>
            <a:ext cx="3503168" cy="39973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7370" y="7435024"/>
            <a:ext cx="2517902" cy="39973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a:xfrm>
            <a:off x="7882128" y="7435024"/>
            <a:ext cx="2517902" cy="39973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그룹 29">
            <a:extLst>
              <a:ext uri="{FF2B5EF4-FFF2-40B4-BE49-F238E27FC236}">
                <a16:creationId xmlns:a16="http://schemas.microsoft.com/office/drawing/2014/main" id="{404B5210-AFCA-4BA6-8667-946F48E4B6C9}"/>
              </a:ext>
            </a:extLst>
          </p:cNvPr>
          <p:cNvGrpSpPr/>
          <p:nvPr/>
        </p:nvGrpSpPr>
        <p:grpSpPr>
          <a:xfrm>
            <a:off x="0" y="0"/>
            <a:ext cx="10984864" cy="7991921"/>
            <a:chOff x="0" y="0"/>
            <a:chExt cx="10984864" cy="7991921"/>
          </a:xfrm>
        </p:grpSpPr>
        <p:sp>
          <p:nvSpPr>
            <p:cNvPr id="2" name="object 2"/>
            <p:cNvSpPr txBox="1"/>
            <p:nvPr/>
          </p:nvSpPr>
          <p:spPr>
            <a:xfrm>
              <a:off x="9027000" y="1153469"/>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3" name="object 3"/>
            <p:cNvSpPr txBox="1"/>
            <p:nvPr/>
          </p:nvSpPr>
          <p:spPr>
            <a:xfrm>
              <a:off x="9027000" y="1556385"/>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dirty="0">
                <a:latin typeface="Times New Roman"/>
                <a:cs typeface="Times New Roman"/>
              </a:endParaRPr>
            </a:p>
          </p:txBody>
        </p:sp>
        <p:sp>
          <p:nvSpPr>
            <p:cNvPr id="4" name="object 4"/>
            <p:cNvSpPr txBox="1"/>
            <p:nvPr/>
          </p:nvSpPr>
          <p:spPr>
            <a:xfrm>
              <a:off x="9027000" y="3998167"/>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 name="object 6"/>
            <p:cNvSpPr txBox="1"/>
            <p:nvPr/>
          </p:nvSpPr>
          <p:spPr>
            <a:xfrm>
              <a:off x="9027000" y="5242722"/>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7" name="object 7"/>
            <p:cNvSpPr txBox="1"/>
            <p:nvPr/>
          </p:nvSpPr>
          <p:spPr>
            <a:xfrm>
              <a:off x="6012005" y="4483294"/>
              <a:ext cx="2834005" cy="1078052"/>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altLang="ko-KR" sz="850" dirty="0">
                  <a:latin typeface="Arial Unicode MS"/>
                  <a:cs typeface="Arial Unicode MS"/>
                </a:rPr>
                <a:t>A través del milagro de resucitar al muerto Lázaro, Jesús mismo demostró que Él es la resurrección y la vida. Al igual que Lázaro, quien murió y resucitó al oír la voz de Jesús, cuando los muertos por el pecado en Adán oyen la voz de Jesús, serán perdonados de sus pecados y resucitarán y tendrán vida eterna. Y es la mayor gloria para Dios que un pecador tenga vida eterna.</a:t>
              </a:r>
            </a:p>
          </p:txBody>
        </p:sp>
        <p:sp>
          <p:nvSpPr>
            <p:cNvPr id="8" name="object 8"/>
            <p:cNvSpPr/>
            <p:nvPr/>
          </p:nvSpPr>
          <p:spPr>
            <a:xfrm>
              <a:off x="5785458" y="507601"/>
              <a:ext cx="727062" cy="660361"/>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9027000" y="5420516"/>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0" name="object 10"/>
            <p:cNvSpPr txBox="1"/>
            <p:nvPr/>
          </p:nvSpPr>
          <p:spPr>
            <a:xfrm>
              <a:off x="6012005" y="687003"/>
              <a:ext cx="2834005" cy="3699282"/>
            </a:xfrm>
            <a:prstGeom prst="rect">
              <a:avLst/>
            </a:prstGeom>
          </p:spPr>
          <p:txBody>
            <a:bodyPr vert="horz" wrap="square" lIns="0" tIns="12700" rIns="0" bIns="0" rtlCol="0">
              <a:spAutoFit/>
            </a:bodyPr>
            <a:lstStyle/>
            <a:p>
              <a:pPr marL="1021715" algn="just">
                <a:lnSpc>
                  <a:spcPts val="1200"/>
                </a:lnSpc>
                <a:spcBef>
                  <a:spcPts val="100"/>
                </a:spcBef>
              </a:pP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532130" marR="5080" indent="107950" algn="just">
                <a:spcBef>
                  <a:spcPts val="450"/>
                </a:spcBef>
              </a:pPr>
              <a:endParaRPr lang="es-ES" altLang="ko-KR" sz="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R="5080" indent="639763" algn="just">
                <a:lnSpc>
                  <a:spcPts val="1200"/>
                </a:lnSpc>
                <a:spcBef>
                  <a:spcPts val="450"/>
                </a:spcBef>
              </a:pPr>
              <a:r>
                <a:rPr lang="es-ES" altLang="ko-KR" sz="850" dirty="0">
                  <a:latin typeface="Arial Unicode MS" panose="020B0604020202020204" pitchFamily="34" charset="-128"/>
                  <a:ea typeface="Arial Unicode MS" panose="020B0604020202020204" pitchFamily="34" charset="-128"/>
                  <a:cs typeface="Arial Unicode MS" panose="020B0604020202020204" pitchFamily="34" charset="-128"/>
                </a:rPr>
                <a:t>Lázaro y sus hermanas Marta y María, que viven en Betania, cerca de Jerusalén, como a quince estadios, son las personas que anhelaban a Jesús más que nadie cuando Jesús estaba en el mundo. Por eso Jesús amaba especialmente a Lázaro y su familia. Pero un día, Lázaro enfermó y murió. Las hermanas enviaron llamar a Jesús y le rogaron que venga y lo curara, porque el que amaba estaba enfermo. Pero Jesús se quedó dos días más, diciendo que la moribunda enfermedad de Lázaro revelaría la gloria de Dios. Luego dijo a sus discípulos: ‘Nuestro amigo Lázaro duerme; mas voy para despertarle.’ Los que han muerto en Cristo en realidad están durmiendo, aunque sus cuerpos estén muertos, y son los que volverán a vivir cuando el Señor los despierte. Cuando Jesús llegó a la casa de Lázaro, habían pasado cuatro días después de la muerte de Lázaro, y el cuerpo ya estaba enterrado en un sepulcro. Sin embargo, después de quitar la puerta de piedra que bloqueaba la tumba, el Señor alzó los ojos a lo alto y oró. Y llamó a Lázaro, que había muerto, diciendo: "Lázaro, ven fuera." Entonces Lázaro revivió y salió de la tumba, atadas las manos y los pies con vendas.</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 name="object 11"/>
            <p:cNvSpPr/>
            <p:nvPr/>
          </p:nvSpPr>
          <p:spPr>
            <a:xfrm>
              <a:off x="5475706" y="0"/>
              <a:ext cx="5468620" cy="252729"/>
            </a:xfrm>
            <a:custGeom>
              <a:avLst/>
              <a:gdLst/>
              <a:ahLst/>
              <a:cxnLst/>
              <a:rect l="l" t="t" r="r" b="b"/>
              <a:pathLst>
                <a:path w="5468620" h="252729">
                  <a:moveTo>
                    <a:pt x="0" y="252704"/>
                  </a:moveTo>
                  <a:lnTo>
                    <a:pt x="5468289" y="252704"/>
                  </a:lnTo>
                  <a:lnTo>
                    <a:pt x="5468289" y="0"/>
                  </a:lnTo>
                  <a:lnTo>
                    <a:pt x="0" y="0"/>
                  </a:lnTo>
                  <a:lnTo>
                    <a:pt x="0" y="252704"/>
                  </a:lnTo>
                  <a:close/>
                </a:path>
              </a:pathLst>
            </a:custGeom>
            <a:solidFill>
              <a:srgbClr val="44C7F5"/>
            </a:solidFill>
          </p:spPr>
          <p:txBody>
            <a:bodyPr wrap="square" lIns="0" tIns="0" rIns="0" bIns="0" rtlCol="0"/>
            <a:lstStyle/>
            <a:p>
              <a:endParaRPr/>
            </a:p>
          </p:txBody>
        </p:sp>
        <p:sp>
          <p:nvSpPr>
            <p:cNvPr id="12" name="object 12"/>
            <p:cNvSpPr/>
            <p:nvPr/>
          </p:nvSpPr>
          <p:spPr>
            <a:xfrm>
              <a:off x="9039700" y="29196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3" name="object 13"/>
            <p:cNvSpPr/>
            <p:nvPr/>
          </p:nvSpPr>
          <p:spPr>
            <a:xfrm>
              <a:off x="9039700" y="21109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4" name="object 14"/>
            <p:cNvSpPr/>
            <p:nvPr/>
          </p:nvSpPr>
          <p:spPr>
            <a:xfrm>
              <a:off x="9039700" y="37283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5" name="object 15"/>
            <p:cNvSpPr/>
            <p:nvPr/>
          </p:nvSpPr>
          <p:spPr>
            <a:xfrm>
              <a:off x="9039700" y="494140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6" name="object 16"/>
            <p:cNvSpPr/>
            <p:nvPr/>
          </p:nvSpPr>
          <p:spPr>
            <a:xfrm>
              <a:off x="9039700" y="3324009"/>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7" name="object 17"/>
            <p:cNvSpPr/>
            <p:nvPr/>
          </p:nvSpPr>
          <p:spPr>
            <a:xfrm>
              <a:off x="9039700" y="45370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8" name="object 18"/>
            <p:cNvSpPr/>
            <p:nvPr/>
          </p:nvSpPr>
          <p:spPr>
            <a:xfrm>
              <a:off x="9039700" y="15044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9" name="object 19"/>
            <p:cNvSpPr/>
            <p:nvPr/>
          </p:nvSpPr>
          <p:spPr>
            <a:xfrm>
              <a:off x="9039700" y="3121834"/>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0" name="object 20"/>
            <p:cNvSpPr/>
            <p:nvPr/>
          </p:nvSpPr>
          <p:spPr>
            <a:xfrm>
              <a:off x="9039700" y="23131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1" name="object 21"/>
            <p:cNvSpPr/>
            <p:nvPr/>
          </p:nvSpPr>
          <p:spPr>
            <a:xfrm>
              <a:off x="9039700" y="5143584"/>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2" name="object 22"/>
            <p:cNvSpPr/>
            <p:nvPr/>
          </p:nvSpPr>
          <p:spPr>
            <a:xfrm>
              <a:off x="9039700" y="19087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3" name="object 23"/>
            <p:cNvSpPr/>
            <p:nvPr/>
          </p:nvSpPr>
          <p:spPr>
            <a:xfrm>
              <a:off x="9039700" y="35261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4" name="object 24"/>
            <p:cNvSpPr/>
            <p:nvPr/>
          </p:nvSpPr>
          <p:spPr>
            <a:xfrm>
              <a:off x="9039700" y="47392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5" name="object 25"/>
            <p:cNvSpPr/>
            <p:nvPr/>
          </p:nvSpPr>
          <p:spPr>
            <a:xfrm>
              <a:off x="9039700" y="43348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6" name="object 26"/>
            <p:cNvSpPr/>
            <p:nvPr/>
          </p:nvSpPr>
          <p:spPr>
            <a:xfrm>
              <a:off x="9160413" y="1072070"/>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27" name="object 27"/>
            <p:cNvSpPr/>
            <p:nvPr/>
          </p:nvSpPr>
          <p:spPr>
            <a:xfrm>
              <a:off x="9160413" y="5799193"/>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28" name="object 28"/>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29" name="object 29"/>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1" name="object 31"/>
            <p:cNvSpPr/>
            <p:nvPr/>
          </p:nvSpPr>
          <p:spPr>
            <a:xfrm>
              <a:off x="5878052" y="5830949"/>
              <a:ext cx="4722495" cy="1931670"/>
            </a:xfrm>
            <a:custGeom>
              <a:avLst/>
              <a:gdLst/>
              <a:ahLst/>
              <a:cxnLst/>
              <a:rect l="l" t="t" r="r" b="b"/>
              <a:pathLst>
                <a:path w="4722495" h="1931670">
                  <a:moveTo>
                    <a:pt x="4542396" y="0"/>
                  </a:moveTo>
                  <a:lnTo>
                    <a:pt x="179997" y="0"/>
                  </a:lnTo>
                  <a:lnTo>
                    <a:pt x="132144" y="6430"/>
                  </a:lnTo>
                  <a:lnTo>
                    <a:pt x="89146" y="24576"/>
                  </a:lnTo>
                  <a:lnTo>
                    <a:pt x="52717" y="52722"/>
                  </a:lnTo>
                  <a:lnTo>
                    <a:pt x="24573" y="89152"/>
                  </a:lnTo>
                  <a:lnTo>
                    <a:pt x="6429" y="132149"/>
                  </a:lnTo>
                  <a:lnTo>
                    <a:pt x="0" y="179997"/>
                  </a:lnTo>
                  <a:lnTo>
                    <a:pt x="0" y="1751291"/>
                  </a:lnTo>
                  <a:lnTo>
                    <a:pt x="6429" y="1799145"/>
                  </a:lnTo>
                  <a:lnTo>
                    <a:pt x="24573" y="1842145"/>
                  </a:lnTo>
                  <a:lnTo>
                    <a:pt x="52717" y="1878577"/>
                  </a:lnTo>
                  <a:lnTo>
                    <a:pt x="89146" y="1906724"/>
                  </a:lnTo>
                  <a:lnTo>
                    <a:pt x="132144" y="1924871"/>
                  </a:lnTo>
                  <a:lnTo>
                    <a:pt x="179997" y="1931301"/>
                  </a:lnTo>
                  <a:lnTo>
                    <a:pt x="4542396" y="1931301"/>
                  </a:lnTo>
                  <a:lnTo>
                    <a:pt x="4590248" y="1924871"/>
                  </a:lnTo>
                  <a:lnTo>
                    <a:pt x="4633246" y="1906724"/>
                  </a:lnTo>
                  <a:lnTo>
                    <a:pt x="4669675" y="1878577"/>
                  </a:lnTo>
                  <a:lnTo>
                    <a:pt x="4697819" y="1842145"/>
                  </a:lnTo>
                  <a:lnTo>
                    <a:pt x="4715964" y="1799145"/>
                  </a:lnTo>
                  <a:lnTo>
                    <a:pt x="4722393" y="1751291"/>
                  </a:lnTo>
                  <a:lnTo>
                    <a:pt x="4722393" y="179997"/>
                  </a:lnTo>
                  <a:lnTo>
                    <a:pt x="4715964" y="132149"/>
                  </a:lnTo>
                  <a:lnTo>
                    <a:pt x="4697819" y="89152"/>
                  </a:lnTo>
                  <a:lnTo>
                    <a:pt x="4669675" y="52722"/>
                  </a:lnTo>
                  <a:lnTo>
                    <a:pt x="4633246" y="24576"/>
                  </a:lnTo>
                  <a:lnTo>
                    <a:pt x="4590248" y="6430"/>
                  </a:lnTo>
                  <a:lnTo>
                    <a:pt x="4542396" y="0"/>
                  </a:lnTo>
                  <a:close/>
                </a:path>
              </a:pathLst>
            </a:custGeom>
            <a:solidFill>
              <a:srgbClr val="FFFFFF"/>
            </a:solidFill>
          </p:spPr>
          <p:txBody>
            <a:bodyPr wrap="square" lIns="0" tIns="0" rIns="0" bIns="0" rtlCol="0"/>
            <a:lstStyle/>
            <a:p>
              <a:endParaRPr/>
            </a:p>
          </p:txBody>
        </p:sp>
        <p:sp>
          <p:nvSpPr>
            <p:cNvPr id="32" name="object 32"/>
            <p:cNvSpPr/>
            <p:nvPr/>
          </p:nvSpPr>
          <p:spPr>
            <a:xfrm>
              <a:off x="5611487" y="6087200"/>
              <a:ext cx="2941320" cy="0"/>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33" name="object 33"/>
            <p:cNvSpPr/>
            <p:nvPr/>
          </p:nvSpPr>
          <p:spPr>
            <a:xfrm>
              <a:off x="55082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34" name="object 34"/>
            <p:cNvSpPr/>
            <p:nvPr/>
          </p:nvSpPr>
          <p:spPr>
            <a:xfrm>
              <a:off x="86038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36" name="object 36"/>
            <p:cNvSpPr/>
            <p:nvPr/>
          </p:nvSpPr>
          <p:spPr>
            <a:xfrm>
              <a:off x="5928881" y="6222691"/>
              <a:ext cx="882778" cy="717142"/>
            </a:xfrm>
            <a:prstGeom prst="rect">
              <a:avLst/>
            </a:prstGeom>
            <a:blipFill>
              <a:blip r:embed="rId3" cstate="print"/>
              <a:stretch>
                <a:fillRect/>
              </a:stretch>
            </a:blipFill>
          </p:spPr>
          <p:txBody>
            <a:bodyPr wrap="square" lIns="0" tIns="0" rIns="0" bIns="0" rtlCol="0"/>
            <a:lstStyle/>
            <a:p>
              <a:endParaRPr/>
            </a:p>
          </p:txBody>
        </p:sp>
        <p:sp>
          <p:nvSpPr>
            <p:cNvPr id="38" name="object 38"/>
            <p:cNvSpPr txBox="1"/>
            <p:nvPr/>
          </p:nvSpPr>
          <p:spPr>
            <a:xfrm>
              <a:off x="6411700" y="7042681"/>
              <a:ext cx="3971021" cy="536044"/>
            </a:xfrm>
            <a:prstGeom prst="rect">
              <a:avLst/>
            </a:prstGeom>
          </p:spPr>
          <p:txBody>
            <a:bodyPr vert="horz" wrap="square" lIns="0" tIns="12700" rIns="0" bIns="0" rtlCol="0">
              <a:spAutoFit/>
            </a:bodyPr>
            <a:lstStyle/>
            <a:p>
              <a:pPr marL="12700" marR="5080" algn="just">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Jesus said to her,“I am the resurrection and the life. He who believes in Me,  though he may die, he shall live. “And whoever lives and believes in Me shall  never die. Do you believe this?” She said to Him, “Yes, Lord, I believe that You</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850" dirty="0">
                  <a:latin typeface="Arial Unicode MS" panose="020B0604020202020204" pitchFamily="34" charset="-128"/>
                  <a:ea typeface="Arial Unicode MS" panose="020B0604020202020204" pitchFamily="34" charset="-128"/>
                  <a:cs typeface="Arial Unicode MS" panose="020B0604020202020204" pitchFamily="34" charset="-128"/>
                </a:rPr>
                <a:t>are the Christ, the Son of God, who is to come into the world.” (Jn 11:25~27)</a:t>
              </a:r>
            </a:p>
          </p:txBody>
        </p:sp>
        <p:sp>
          <p:nvSpPr>
            <p:cNvPr id="40" name="object 40"/>
            <p:cNvSpPr txBox="1"/>
            <p:nvPr/>
          </p:nvSpPr>
          <p:spPr>
            <a:xfrm>
              <a:off x="6840046" y="6306818"/>
              <a:ext cx="3542675" cy="616387"/>
            </a:xfrm>
            <a:prstGeom prst="rect">
              <a:avLst/>
            </a:prstGeom>
          </p:spPr>
          <p:txBody>
            <a:bodyPr vert="horz" wrap="square" lIns="0" tIns="12700" rIns="0" bIns="0" rtlCol="0">
              <a:spAutoFit/>
            </a:bodyPr>
            <a:lstStyle/>
            <a:p>
              <a:pPr marL="12700" algn="just">
                <a:lnSpc>
                  <a:spcPts val="1200"/>
                </a:lnSpc>
                <a:spcBef>
                  <a:spcPts val="100"/>
                </a:spcBef>
              </a:pPr>
              <a:r>
                <a:rPr lang="es-ES" altLang="ko-KR" sz="850" dirty="0">
                  <a:latin typeface="Arial Unicode MS" panose="020B0604020202020204" pitchFamily="34" charset="-128"/>
                  <a:ea typeface="Arial Unicode MS" panose="020B0604020202020204" pitchFamily="34" charset="-128"/>
                  <a:cs typeface="Arial Unicode MS" panose="020B0604020202020204" pitchFamily="34" charset="-128"/>
                </a:rPr>
                <a:t>Le dijo Jesús: Yo soy la resurrección y la vida; el que cree en mí, aunque esté muerto, vivirá. Y todo aquel que vive y cree en mí, no morirá eternamente. ¿Crees esto? Le dijo: Sí, Señor; yo he creído que tú eres el Cristo, el Hijo de Dios, que has venido al mundo. (Jn 11:25~27)</a:t>
              </a:r>
              <a:endParaRPr lang="ko-KR" altLang="es-ES"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5" name="object 45"/>
            <p:cNvSpPr/>
            <p:nvPr/>
          </p:nvSpPr>
          <p:spPr>
            <a:xfrm>
              <a:off x="0" y="0"/>
              <a:ext cx="5477510" cy="1494155"/>
            </a:xfrm>
            <a:custGeom>
              <a:avLst/>
              <a:gdLst/>
              <a:ahLst/>
              <a:cxnLst/>
              <a:rect l="l" t="t" r="r" b="b"/>
              <a:pathLst>
                <a:path w="5477510" h="1494155">
                  <a:moveTo>
                    <a:pt x="0" y="1493710"/>
                  </a:moveTo>
                  <a:lnTo>
                    <a:pt x="5477408" y="1493710"/>
                  </a:lnTo>
                  <a:lnTo>
                    <a:pt x="5477408" y="0"/>
                  </a:lnTo>
                  <a:lnTo>
                    <a:pt x="0" y="0"/>
                  </a:lnTo>
                  <a:lnTo>
                    <a:pt x="0" y="1493710"/>
                  </a:lnTo>
                  <a:close/>
                </a:path>
              </a:pathLst>
            </a:custGeom>
            <a:solidFill>
              <a:srgbClr val="BCE6FB"/>
            </a:solidFill>
          </p:spPr>
          <p:txBody>
            <a:bodyPr wrap="square" lIns="0" tIns="0" rIns="0" bIns="0" rtlCol="0"/>
            <a:lstStyle/>
            <a:p>
              <a:endParaRPr/>
            </a:p>
          </p:txBody>
        </p:sp>
        <p:sp>
          <p:nvSpPr>
            <p:cNvPr id="48" name="object 48"/>
            <p:cNvSpPr/>
            <p:nvPr/>
          </p:nvSpPr>
          <p:spPr>
            <a:xfrm>
              <a:off x="0" y="7631241"/>
              <a:ext cx="5478780" cy="360680"/>
            </a:xfrm>
            <a:custGeom>
              <a:avLst/>
              <a:gdLst/>
              <a:ahLst/>
              <a:cxnLst/>
              <a:rect l="l" t="t" r="r" b="b"/>
              <a:pathLst>
                <a:path w="5478780" h="360679">
                  <a:moveTo>
                    <a:pt x="0" y="360679"/>
                  </a:moveTo>
                  <a:lnTo>
                    <a:pt x="5478348" y="360679"/>
                  </a:lnTo>
                  <a:lnTo>
                    <a:pt x="5478348" y="0"/>
                  </a:lnTo>
                  <a:lnTo>
                    <a:pt x="0" y="0"/>
                  </a:lnTo>
                  <a:lnTo>
                    <a:pt x="0" y="360679"/>
                  </a:lnTo>
                  <a:close/>
                </a:path>
              </a:pathLst>
            </a:custGeom>
            <a:solidFill>
              <a:srgbClr val="44C7F5"/>
            </a:solidFill>
          </p:spPr>
          <p:txBody>
            <a:bodyPr wrap="square" lIns="0" tIns="0" rIns="0" bIns="0" rtlCol="0"/>
            <a:lstStyle/>
            <a:p>
              <a:endParaRPr/>
            </a:p>
          </p:txBody>
        </p:sp>
        <p:sp>
          <p:nvSpPr>
            <p:cNvPr id="49" name="object 49"/>
            <p:cNvSpPr/>
            <p:nvPr/>
          </p:nvSpPr>
          <p:spPr>
            <a:xfrm>
              <a:off x="0" y="1494600"/>
              <a:ext cx="216535" cy="6136640"/>
            </a:xfrm>
            <a:custGeom>
              <a:avLst/>
              <a:gdLst/>
              <a:ahLst/>
              <a:cxnLst/>
              <a:rect l="l" t="t" r="r" b="b"/>
              <a:pathLst>
                <a:path w="216535" h="6136640">
                  <a:moveTo>
                    <a:pt x="0" y="6136640"/>
                  </a:moveTo>
                  <a:lnTo>
                    <a:pt x="215988" y="6136640"/>
                  </a:lnTo>
                  <a:lnTo>
                    <a:pt x="215988" y="0"/>
                  </a:lnTo>
                  <a:lnTo>
                    <a:pt x="0" y="0"/>
                  </a:lnTo>
                  <a:lnTo>
                    <a:pt x="0" y="6136640"/>
                  </a:lnTo>
                  <a:close/>
                </a:path>
              </a:pathLst>
            </a:custGeom>
            <a:solidFill>
              <a:srgbClr val="44C7F5"/>
            </a:solidFill>
          </p:spPr>
          <p:txBody>
            <a:bodyPr wrap="square" lIns="0" tIns="0" rIns="0" bIns="0" rtlCol="0"/>
            <a:lstStyle/>
            <a:p>
              <a:endParaRPr/>
            </a:p>
          </p:txBody>
        </p:sp>
        <p:sp>
          <p:nvSpPr>
            <p:cNvPr id="50" name="object 50"/>
            <p:cNvSpPr/>
            <p:nvPr/>
          </p:nvSpPr>
          <p:spPr>
            <a:xfrm>
              <a:off x="17494" y="7347446"/>
              <a:ext cx="504190" cy="504190"/>
            </a:xfrm>
            <a:custGeom>
              <a:avLst/>
              <a:gdLst/>
              <a:ahLst/>
              <a:cxnLst/>
              <a:rect l="l" t="t" r="r" b="b"/>
              <a:pathLst>
                <a:path w="504190" h="504190">
                  <a:moveTo>
                    <a:pt x="252006" y="0"/>
                  </a:move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4060" y="297291"/>
                  </a:lnTo>
                  <a:lnTo>
                    <a:pt x="15766" y="339926"/>
                  </a:lnTo>
                  <a:lnTo>
                    <a:pt x="34406" y="379185"/>
                  </a:lnTo>
                  <a:lnTo>
                    <a:pt x="59268" y="414357"/>
                  </a:lnTo>
                  <a:lnTo>
                    <a:pt x="89641" y="444730"/>
                  </a:lnTo>
                  <a:lnTo>
                    <a:pt x="124813" y="469593"/>
                  </a:lnTo>
                  <a:lnTo>
                    <a:pt x="164072" y="488233"/>
                  </a:lnTo>
                  <a:lnTo>
                    <a:pt x="206707" y="499939"/>
                  </a:lnTo>
                  <a:lnTo>
                    <a:pt x="252006" y="503999"/>
                  </a:lnTo>
                  <a:lnTo>
                    <a:pt x="297304" y="499939"/>
                  </a:lnTo>
                  <a:lnTo>
                    <a:pt x="339939" y="488233"/>
                  </a:lnTo>
                  <a:lnTo>
                    <a:pt x="379198" y="469593"/>
                  </a:lnTo>
                  <a:lnTo>
                    <a:pt x="414370" y="444730"/>
                  </a:lnTo>
                  <a:lnTo>
                    <a:pt x="444743" y="414357"/>
                  </a:lnTo>
                  <a:lnTo>
                    <a:pt x="469606" y="379185"/>
                  </a:lnTo>
                  <a:lnTo>
                    <a:pt x="488246" y="339926"/>
                  </a:lnTo>
                  <a:lnTo>
                    <a:pt x="499952" y="297291"/>
                  </a:lnTo>
                  <a:lnTo>
                    <a:pt x="504012" y="251993"/>
                  </a:lnTo>
                  <a:lnTo>
                    <a:pt x="499952" y="206698"/>
                  </a:lnTo>
                  <a:lnTo>
                    <a:pt x="488246" y="164066"/>
                  </a:lnTo>
                  <a:lnTo>
                    <a:pt x="469606" y="124809"/>
                  </a:lnTo>
                  <a:lnTo>
                    <a:pt x="444743" y="89639"/>
                  </a:lnTo>
                  <a:lnTo>
                    <a:pt x="414370" y="59267"/>
                  </a:lnTo>
                  <a:lnTo>
                    <a:pt x="379198" y="34405"/>
                  </a:lnTo>
                  <a:lnTo>
                    <a:pt x="339939" y="15765"/>
                  </a:lnTo>
                  <a:lnTo>
                    <a:pt x="297304" y="4060"/>
                  </a:lnTo>
                  <a:lnTo>
                    <a:pt x="252006" y="0"/>
                  </a:lnTo>
                  <a:close/>
                </a:path>
              </a:pathLst>
            </a:custGeom>
            <a:solidFill>
              <a:srgbClr val="44C7F5"/>
            </a:solidFill>
          </p:spPr>
          <p:txBody>
            <a:bodyPr wrap="square" lIns="0" tIns="0" rIns="0" bIns="0" rtlCol="0"/>
            <a:lstStyle/>
            <a:p>
              <a:endParaRPr/>
            </a:p>
          </p:txBody>
        </p:sp>
        <p:sp>
          <p:nvSpPr>
            <p:cNvPr id="51" name="object 51"/>
            <p:cNvSpPr txBox="1"/>
            <p:nvPr/>
          </p:nvSpPr>
          <p:spPr>
            <a:xfrm>
              <a:off x="1767205" y="1138935"/>
              <a:ext cx="3249295" cy="297967"/>
            </a:xfrm>
            <a:prstGeom prst="rect">
              <a:avLst/>
            </a:prstGeom>
          </p:spPr>
          <p:txBody>
            <a:bodyPr vert="horz" wrap="square" lIns="0" tIns="12700" rIns="0" bIns="0" rtlCol="0">
              <a:spAutoFit/>
            </a:bodyPr>
            <a:lstStyle/>
            <a:p>
              <a:pPr marL="12700">
                <a:lnSpc>
                  <a:spcPct val="100000"/>
                </a:lnSpc>
                <a:spcBef>
                  <a:spcPts val="10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Jn</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11:1~44</a:t>
              </a:r>
            </a:p>
            <a:p>
              <a:pPr marL="25400">
                <a:lnSpc>
                  <a:spcPts val="1080"/>
                </a:lnSpc>
                <a:spcBef>
                  <a:spcPts val="54"/>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Himnario 111 (Un perdón eterno hay)</a:t>
              </a:r>
            </a:p>
          </p:txBody>
        </p:sp>
        <p:sp>
          <p:nvSpPr>
            <p:cNvPr id="52" name="object 52"/>
            <p:cNvSpPr txBox="1"/>
            <p:nvPr/>
          </p:nvSpPr>
          <p:spPr>
            <a:xfrm>
              <a:off x="1161419" y="561430"/>
              <a:ext cx="4007481" cy="351378"/>
            </a:xfrm>
            <a:prstGeom prst="rect">
              <a:avLst/>
            </a:prstGeom>
          </p:spPr>
          <p:txBody>
            <a:bodyPr vert="horz" wrap="square" lIns="0" tIns="12700" rIns="0" bIns="0" rtlCol="0">
              <a:spAutoFit/>
            </a:bodyPr>
            <a:lstStyle/>
            <a:p>
              <a:pPr marL="12700">
                <a:lnSpc>
                  <a:spcPct val="100000"/>
                </a:lnSpc>
                <a:spcBef>
                  <a:spcPts val="100"/>
                </a:spcBef>
              </a:pPr>
              <a:r>
                <a:rPr lang="es-ES" altLang="ko-KR" sz="2200" b="1" dirty="0">
                  <a:latin typeface="Times New Roman" panose="02020603050405020304" pitchFamily="18" charset="0"/>
                  <a:cs typeface="Times New Roman" panose="02020603050405020304" pitchFamily="18" charset="0"/>
                </a:rPr>
                <a:t>Jesús que resucitó a Lázaro</a:t>
              </a:r>
            </a:p>
          </p:txBody>
        </p:sp>
        <p:sp>
          <p:nvSpPr>
            <p:cNvPr id="53" name="object 53"/>
            <p:cNvSpPr txBox="1"/>
            <p:nvPr/>
          </p:nvSpPr>
          <p:spPr>
            <a:xfrm>
              <a:off x="1311499" y="348191"/>
              <a:ext cx="1876201" cy="146643"/>
            </a:xfrm>
            <a:prstGeom prst="rect">
              <a:avLst/>
            </a:prstGeom>
          </p:spPr>
          <p:txBody>
            <a:bodyPr vert="horz" wrap="square" lIns="0" tIns="12700" rIns="0" bIns="0" rtlCol="0">
              <a:spAutoFit/>
            </a:bodyPr>
            <a:lstStyle/>
            <a:p>
              <a:pPr marL="12700">
                <a:lnSpc>
                  <a:spcPts val="1140"/>
                </a:lnSpc>
              </a:pPr>
              <a:r>
                <a:rPr lang="es-ES" sz="900" dirty="0">
                  <a:solidFill>
                    <a:srgbClr val="00ADEF"/>
                  </a:solidFill>
                  <a:latin typeface="Arial Unicode MS" panose="020B0604020202020204" pitchFamily="34" charset="-128"/>
                  <a:ea typeface="Arial Unicode MS" panose="020B0604020202020204" pitchFamily="34" charset="-128"/>
                  <a:cs typeface="Arial Unicode MS" panose="020B0604020202020204" pitchFamily="34" charset="-128"/>
                </a:rPr>
                <a:t>Las personas que amaban a Jesús</a:t>
              </a:r>
            </a:p>
          </p:txBody>
        </p:sp>
        <p:sp>
          <p:nvSpPr>
            <p:cNvPr id="55" name="object 55"/>
            <p:cNvSpPr/>
            <p:nvPr/>
          </p:nvSpPr>
          <p:spPr>
            <a:xfrm>
              <a:off x="736840" y="3449266"/>
              <a:ext cx="3819120" cy="2763211"/>
            </a:xfrm>
            <a:prstGeom prst="rect">
              <a:avLst/>
            </a:prstGeom>
            <a:blipFill>
              <a:blip r:embed="rId4" cstate="print"/>
              <a:stretch>
                <a:fillRect/>
              </a:stretch>
            </a:blipFill>
          </p:spPr>
          <p:txBody>
            <a:bodyPr wrap="square" lIns="0" tIns="0" rIns="0" bIns="0" rtlCol="0"/>
            <a:lstStyle/>
            <a:p>
              <a:endParaRPr/>
            </a:p>
          </p:txBody>
        </p:sp>
        <p:sp>
          <p:nvSpPr>
            <p:cNvPr id="56" name="object 56"/>
            <p:cNvSpPr txBox="1"/>
            <p:nvPr/>
          </p:nvSpPr>
          <p:spPr>
            <a:xfrm>
              <a:off x="1007399" y="6617789"/>
              <a:ext cx="3389136" cy="618118"/>
            </a:xfrm>
            <a:prstGeom prst="rect">
              <a:avLst/>
            </a:prstGeom>
          </p:spPr>
          <p:txBody>
            <a:bodyPr vert="horz" wrap="square" lIns="0" tIns="12700" rIns="0" bIns="0" rtlCol="0">
              <a:spAutoFit/>
            </a:bodyPr>
            <a:lstStyle/>
            <a:p>
              <a:pPr marL="12700" marR="5080" algn="just">
                <a:lnSpc>
                  <a:spcPts val="1200"/>
                </a:lnSpc>
                <a:spcBef>
                  <a:spcPts val="100"/>
                </a:spcBef>
              </a:pPr>
              <a:r>
                <a:rPr lang="es-ES" altLang="ko-KR" sz="85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Y habiendo dicho esto, clamó a gran voz: ¡Lázaro, ven fuera! Y el que había muerto salió, atadas las manos y los pies con vendas, y el rostro envuelto en un sudario. Jesús les dijo: Desatadle, y dejadle ir.</a:t>
              </a:r>
              <a:r>
                <a:rPr lang="ko-KR" altLang="es-ES" sz="85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s-ES" altLang="ko-KR" sz="85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(Jn</a:t>
              </a:r>
              <a:r>
                <a:rPr lang="ko-KR" altLang="es-ES" sz="85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s-ES" altLang="ko-KR" sz="85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11:43~44)</a:t>
              </a:r>
              <a:endParaRPr lang="ko-KR" altLang="es-ES"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57" name="object 57"/>
            <p:cNvSpPr txBox="1"/>
            <p:nvPr/>
          </p:nvSpPr>
          <p:spPr>
            <a:xfrm>
              <a:off x="880450" y="2945546"/>
              <a:ext cx="2636520" cy="143629"/>
            </a:xfrm>
            <a:prstGeom prst="rect">
              <a:avLst/>
            </a:prstGeom>
          </p:spPr>
          <p:txBody>
            <a:bodyPr vert="horz" wrap="square" lIns="0" tIns="12700" rIns="0" bIns="0" rtlCol="0">
              <a:spAutoFit/>
            </a:bodyPr>
            <a:lstStyle/>
            <a:p>
              <a:pPr marL="12700">
                <a:lnSpc>
                  <a:spcPct val="100000"/>
                </a:lnSpc>
                <a:spcBef>
                  <a:spcPts val="100"/>
                </a:spcBef>
              </a:pPr>
              <a:r>
                <a:rPr lang="es-ES" sz="850" dirty="0">
                  <a:latin typeface="Arial Unicode MS"/>
                  <a:cs typeface="Arial Unicode MS"/>
                </a:rPr>
                <a:t>Busca un camino en que Lázaro pueda ir a Jesús.</a:t>
              </a:r>
            </a:p>
          </p:txBody>
        </p:sp>
        <p:sp>
          <p:nvSpPr>
            <p:cNvPr id="58" name="object 58"/>
            <p:cNvSpPr/>
            <p:nvPr/>
          </p:nvSpPr>
          <p:spPr>
            <a:xfrm>
              <a:off x="183701" y="178499"/>
              <a:ext cx="1092200" cy="1142365"/>
            </a:xfrm>
            <a:custGeom>
              <a:avLst/>
              <a:gdLst/>
              <a:ahLst/>
              <a:cxnLst/>
              <a:rect l="l" t="t" r="r" b="b"/>
              <a:pathLst>
                <a:path w="1092200" h="1142365">
                  <a:moveTo>
                    <a:pt x="570941" y="0"/>
                  </a:moveTo>
                  <a:lnTo>
                    <a:pt x="524114" y="1892"/>
                  </a:lnTo>
                  <a:lnTo>
                    <a:pt x="478330" y="7472"/>
                  </a:lnTo>
                  <a:lnTo>
                    <a:pt x="433735" y="16592"/>
                  </a:lnTo>
                  <a:lnTo>
                    <a:pt x="390477" y="29106"/>
                  </a:lnTo>
                  <a:lnTo>
                    <a:pt x="348702" y="44866"/>
                  </a:lnTo>
                  <a:lnTo>
                    <a:pt x="308558" y="63726"/>
                  </a:lnTo>
                  <a:lnTo>
                    <a:pt x="270190" y="85538"/>
                  </a:lnTo>
                  <a:lnTo>
                    <a:pt x="233748" y="110156"/>
                  </a:lnTo>
                  <a:lnTo>
                    <a:pt x="199376" y="137433"/>
                  </a:lnTo>
                  <a:lnTo>
                    <a:pt x="167222" y="167222"/>
                  </a:lnTo>
                  <a:lnTo>
                    <a:pt x="137433" y="199376"/>
                  </a:lnTo>
                  <a:lnTo>
                    <a:pt x="110156" y="233748"/>
                  </a:lnTo>
                  <a:lnTo>
                    <a:pt x="85538" y="270190"/>
                  </a:lnTo>
                  <a:lnTo>
                    <a:pt x="63726" y="308558"/>
                  </a:lnTo>
                  <a:lnTo>
                    <a:pt x="44866" y="348702"/>
                  </a:lnTo>
                  <a:lnTo>
                    <a:pt x="29106" y="390477"/>
                  </a:lnTo>
                  <a:lnTo>
                    <a:pt x="16592" y="433735"/>
                  </a:lnTo>
                  <a:lnTo>
                    <a:pt x="7472" y="478330"/>
                  </a:lnTo>
                  <a:lnTo>
                    <a:pt x="1892" y="524114"/>
                  </a:lnTo>
                  <a:lnTo>
                    <a:pt x="0" y="570941"/>
                  </a:lnTo>
                  <a:lnTo>
                    <a:pt x="1892" y="617766"/>
                  </a:lnTo>
                  <a:lnTo>
                    <a:pt x="7472" y="663548"/>
                  </a:lnTo>
                  <a:lnTo>
                    <a:pt x="16592" y="708142"/>
                  </a:lnTo>
                  <a:lnTo>
                    <a:pt x="29106" y="751398"/>
                  </a:lnTo>
                  <a:lnTo>
                    <a:pt x="44866" y="793172"/>
                  </a:lnTo>
                  <a:lnTo>
                    <a:pt x="63726" y="833315"/>
                  </a:lnTo>
                  <a:lnTo>
                    <a:pt x="85538" y="871682"/>
                  </a:lnTo>
                  <a:lnTo>
                    <a:pt x="110156" y="908124"/>
                  </a:lnTo>
                  <a:lnTo>
                    <a:pt x="137433" y="942495"/>
                  </a:lnTo>
                  <a:lnTo>
                    <a:pt x="167222" y="974648"/>
                  </a:lnTo>
                  <a:lnTo>
                    <a:pt x="199376" y="1004437"/>
                  </a:lnTo>
                  <a:lnTo>
                    <a:pt x="233748" y="1031713"/>
                  </a:lnTo>
                  <a:lnTo>
                    <a:pt x="270190" y="1056331"/>
                  </a:lnTo>
                  <a:lnTo>
                    <a:pt x="308558" y="1078143"/>
                  </a:lnTo>
                  <a:lnTo>
                    <a:pt x="348702" y="1097003"/>
                  </a:lnTo>
                  <a:lnTo>
                    <a:pt x="390477" y="1112763"/>
                  </a:lnTo>
                  <a:lnTo>
                    <a:pt x="433735" y="1125277"/>
                  </a:lnTo>
                  <a:lnTo>
                    <a:pt x="478330" y="1134397"/>
                  </a:lnTo>
                  <a:lnTo>
                    <a:pt x="524114" y="1139977"/>
                  </a:lnTo>
                  <a:lnTo>
                    <a:pt x="570941" y="1141869"/>
                  </a:lnTo>
                  <a:lnTo>
                    <a:pt x="570941" y="951560"/>
                  </a:lnTo>
                  <a:lnTo>
                    <a:pt x="523194" y="948594"/>
                  </a:lnTo>
                  <a:lnTo>
                    <a:pt x="477217" y="939935"/>
                  </a:lnTo>
                  <a:lnTo>
                    <a:pt x="433367" y="925940"/>
                  </a:lnTo>
                  <a:lnTo>
                    <a:pt x="392001" y="906964"/>
                  </a:lnTo>
                  <a:lnTo>
                    <a:pt x="353475" y="883365"/>
                  </a:lnTo>
                  <a:lnTo>
                    <a:pt x="318146" y="855499"/>
                  </a:lnTo>
                  <a:lnTo>
                    <a:pt x="286370" y="823723"/>
                  </a:lnTo>
                  <a:lnTo>
                    <a:pt x="258504" y="788394"/>
                  </a:lnTo>
                  <a:lnTo>
                    <a:pt x="234905" y="749868"/>
                  </a:lnTo>
                  <a:lnTo>
                    <a:pt x="215929" y="708501"/>
                  </a:lnTo>
                  <a:lnTo>
                    <a:pt x="201933" y="664651"/>
                  </a:lnTo>
                  <a:lnTo>
                    <a:pt x="193275" y="618675"/>
                  </a:lnTo>
                  <a:lnTo>
                    <a:pt x="190309" y="570928"/>
                  </a:lnTo>
                  <a:lnTo>
                    <a:pt x="193275" y="523184"/>
                  </a:lnTo>
                  <a:lnTo>
                    <a:pt x="201933" y="477210"/>
                  </a:lnTo>
                  <a:lnTo>
                    <a:pt x="215929" y="433362"/>
                  </a:lnTo>
                  <a:lnTo>
                    <a:pt x="234905" y="391997"/>
                  </a:lnTo>
                  <a:lnTo>
                    <a:pt x="258504" y="353472"/>
                  </a:lnTo>
                  <a:lnTo>
                    <a:pt x="286370" y="318144"/>
                  </a:lnTo>
                  <a:lnTo>
                    <a:pt x="318146" y="286368"/>
                  </a:lnTo>
                  <a:lnTo>
                    <a:pt x="353475" y="258503"/>
                  </a:lnTo>
                  <a:lnTo>
                    <a:pt x="392001" y="234904"/>
                  </a:lnTo>
                  <a:lnTo>
                    <a:pt x="433367" y="215929"/>
                  </a:lnTo>
                  <a:lnTo>
                    <a:pt x="477217" y="201933"/>
                  </a:lnTo>
                  <a:lnTo>
                    <a:pt x="523194" y="193275"/>
                  </a:lnTo>
                  <a:lnTo>
                    <a:pt x="570941" y="190309"/>
                  </a:lnTo>
                  <a:lnTo>
                    <a:pt x="995919" y="190309"/>
                  </a:lnTo>
                  <a:lnTo>
                    <a:pt x="989937" y="183297"/>
                  </a:lnTo>
                  <a:lnTo>
                    <a:pt x="957347" y="150776"/>
                  </a:lnTo>
                  <a:lnTo>
                    <a:pt x="922234" y="120954"/>
                  </a:lnTo>
                  <a:lnTo>
                    <a:pt x="884770" y="94000"/>
                  </a:lnTo>
                  <a:lnTo>
                    <a:pt x="845125" y="70086"/>
                  </a:lnTo>
                  <a:lnTo>
                    <a:pt x="803467" y="49382"/>
                  </a:lnTo>
                  <a:lnTo>
                    <a:pt x="759967" y="32060"/>
                  </a:lnTo>
                  <a:lnTo>
                    <a:pt x="714795" y="18290"/>
                  </a:lnTo>
                  <a:lnTo>
                    <a:pt x="668120" y="8242"/>
                  </a:lnTo>
                  <a:lnTo>
                    <a:pt x="620112" y="2089"/>
                  </a:lnTo>
                  <a:lnTo>
                    <a:pt x="570941" y="0"/>
                  </a:lnTo>
                  <a:close/>
                </a:path>
                <a:path w="1092200" h="1142365">
                  <a:moveTo>
                    <a:pt x="995919" y="190309"/>
                  </a:moveTo>
                  <a:lnTo>
                    <a:pt x="570941" y="190309"/>
                  </a:lnTo>
                  <a:lnTo>
                    <a:pt x="622310" y="193750"/>
                  </a:lnTo>
                  <a:lnTo>
                    <a:pt x="671585" y="203775"/>
                  </a:lnTo>
                  <a:lnTo>
                    <a:pt x="718324" y="219934"/>
                  </a:lnTo>
                  <a:lnTo>
                    <a:pt x="762082" y="241780"/>
                  </a:lnTo>
                  <a:lnTo>
                    <a:pt x="802417" y="268862"/>
                  </a:lnTo>
                  <a:lnTo>
                    <a:pt x="838885" y="300733"/>
                  </a:lnTo>
                  <a:lnTo>
                    <a:pt x="871042" y="336943"/>
                  </a:lnTo>
                  <a:lnTo>
                    <a:pt x="1091692" y="336943"/>
                  </a:lnTo>
                  <a:lnTo>
                    <a:pt x="1070884" y="295339"/>
                  </a:lnTo>
                  <a:lnTo>
                    <a:pt x="1046876" y="255749"/>
                  </a:lnTo>
                  <a:lnTo>
                    <a:pt x="1019837" y="218345"/>
                  </a:lnTo>
                  <a:lnTo>
                    <a:pt x="995919" y="190309"/>
                  </a:lnTo>
                  <a:close/>
                </a:path>
              </a:pathLst>
            </a:custGeom>
            <a:solidFill>
              <a:srgbClr val="00AEEF"/>
            </a:solidFill>
          </p:spPr>
          <p:txBody>
            <a:bodyPr wrap="square" lIns="0" tIns="0" rIns="0" bIns="0" rtlCol="0"/>
            <a:lstStyle/>
            <a:p>
              <a:endParaRPr/>
            </a:p>
          </p:txBody>
        </p:sp>
        <p:sp>
          <p:nvSpPr>
            <p:cNvPr id="59" name="object 59"/>
            <p:cNvSpPr txBox="1"/>
            <p:nvPr/>
          </p:nvSpPr>
          <p:spPr>
            <a:xfrm>
              <a:off x="1718500" y="1788059"/>
              <a:ext cx="3356610" cy="536044"/>
            </a:xfrm>
            <a:prstGeom prst="rect">
              <a:avLst/>
            </a:prstGeom>
          </p:spPr>
          <p:txBody>
            <a:bodyPr vert="horz" wrap="square" lIns="0" tIns="12700" rIns="0" bIns="0" rtlCol="0">
              <a:spAutoFit/>
            </a:bodyPr>
            <a:lstStyle/>
            <a:p>
              <a:pPr marL="117475" indent="-104775" algn="just">
                <a:spcBef>
                  <a:spcPts val="100"/>
                </a:spcBef>
                <a:buAutoNum type="arabicPeriod"/>
                <a:tabLst>
                  <a:tab pos="139065" algn="l"/>
                </a:tabLst>
              </a:pPr>
              <a:r>
                <a:rPr lang="es-ES" sz="850" dirty="0">
                  <a:latin typeface="Arial Unicode MS"/>
                  <a:cs typeface="Arial Unicode MS"/>
                </a:rPr>
                <a:t>Saber y creer que Jesús es la resurrección y la vida.</a:t>
              </a:r>
              <a:endParaRPr sz="850" dirty="0">
                <a:latin typeface="Arial Unicode MS"/>
                <a:cs typeface="Arial Unicode MS"/>
              </a:endParaRPr>
            </a:p>
            <a:p>
              <a:pPr marL="117475" marR="5080" indent="-104775" algn="just">
                <a:spcBef>
                  <a:spcPts val="40"/>
                </a:spcBef>
                <a:buAutoNum type="arabicPeriod"/>
                <a:tabLst>
                  <a:tab pos="139065" algn="l"/>
                </a:tabLst>
              </a:pPr>
              <a:r>
                <a:rPr lang="es-ES" altLang="ko-KR" sz="850" dirty="0">
                  <a:latin typeface="Arial Unicode MS"/>
                  <a:cs typeface="Arial Unicode MS"/>
                </a:rPr>
                <a:t>Así como cuando Lázaro murió y resucitó por el poder del Señor, dio gloria a Dios, cuando yo muero en mi vida, el poder del Señor aparece en mi vida y da gloria a Dios.</a:t>
              </a:r>
              <a:endParaRPr lang="ko-KR" altLang="es-ES" sz="850" dirty="0">
                <a:latin typeface="Arial Unicode MS"/>
                <a:cs typeface="Arial Unicode MS"/>
              </a:endParaRPr>
            </a:p>
          </p:txBody>
        </p:sp>
        <p:sp>
          <p:nvSpPr>
            <p:cNvPr id="60" name="object 60"/>
            <p:cNvSpPr/>
            <p:nvPr/>
          </p:nvSpPr>
          <p:spPr>
            <a:xfrm>
              <a:off x="399453" y="1809092"/>
              <a:ext cx="727075" cy="611873"/>
            </a:xfrm>
            <a:prstGeom prst="rect">
              <a:avLst/>
            </a:prstGeom>
            <a:blipFill>
              <a:blip r:embed="rId5" cstate="print"/>
              <a:stretch>
                <a:fillRect/>
              </a:stretch>
            </a:blipFill>
          </p:spPr>
          <p:txBody>
            <a:bodyPr wrap="square" lIns="0" tIns="0" rIns="0" bIns="0" rtlCol="0"/>
            <a:lstStyle/>
            <a:p>
              <a:endParaRPr/>
            </a:p>
          </p:txBody>
        </p:sp>
        <p:sp>
          <p:nvSpPr>
            <p:cNvPr id="63" name="object 63"/>
            <p:cNvSpPr/>
            <p:nvPr/>
          </p:nvSpPr>
          <p:spPr>
            <a:xfrm>
              <a:off x="3338945" y="2393496"/>
              <a:ext cx="2147570" cy="288290"/>
            </a:xfrm>
            <a:custGeom>
              <a:avLst/>
              <a:gdLst/>
              <a:ahLst/>
              <a:cxnLst/>
              <a:rect l="l" t="t" r="r" b="b"/>
              <a:pathLst>
                <a:path w="2147570" h="288289">
                  <a:moveTo>
                    <a:pt x="2111298" y="0"/>
                  </a:moveTo>
                  <a:lnTo>
                    <a:pt x="36004" y="0"/>
                  </a:lnTo>
                  <a:lnTo>
                    <a:pt x="21988" y="2828"/>
                  </a:lnTo>
                  <a:lnTo>
                    <a:pt x="10544" y="10544"/>
                  </a:lnTo>
                  <a:lnTo>
                    <a:pt x="2828" y="21988"/>
                  </a:lnTo>
                  <a:lnTo>
                    <a:pt x="0" y="36004"/>
                  </a:lnTo>
                  <a:lnTo>
                    <a:pt x="0" y="252006"/>
                  </a:lnTo>
                  <a:lnTo>
                    <a:pt x="2828" y="266014"/>
                  </a:lnTo>
                  <a:lnTo>
                    <a:pt x="10544" y="277455"/>
                  </a:lnTo>
                  <a:lnTo>
                    <a:pt x="21988" y="285169"/>
                  </a:lnTo>
                  <a:lnTo>
                    <a:pt x="36004" y="287997"/>
                  </a:lnTo>
                  <a:lnTo>
                    <a:pt x="2111298" y="287997"/>
                  </a:lnTo>
                  <a:lnTo>
                    <a:pt x="2125314" y="285169"/>
                  </a:lnTo>
                  <a:lnTo>
                    <a:pt x="2136759" y="277455"/>
                  </a:lnTo>
                  <a:lnTo>
                    <a:pt x="2144474" y="266014"/>
                  </a:lnTo>
                  <a:lnTo>
                    <a:pt x="2147303" y="252006"/>
                  </a:lnTo>
                  <a:lnTo>
                    <a:pt x="2147303" y="36004"/>
                  </a:lnTo>
                  <a:lnTo>
                    <a:pt x="2144474" y="21988"/>
                  </a:lnTo>
                  <a:lnTo>
                    <a:pt x="2136759" y="10544"/>
                  </a:lnTo>
                  <a:lnTo>
                    <a:pt x="2125314" y="2828"/>
                  </a:lnTo>
                  <a:lnTo>
                    <a:pt x="2111298" y="0"/>
                  </a:lnTo>
                  <a:close/>
                </a:path>
              </a:pathLst>
            </a:custGeom>
            <a:solidFill>
              <a:srgbClr val="44C7F5"/>
            </a:solidFill>
          </p:spPr>
          <p:txBody>
            <a:bodyPr wrap="square" lIns="0" tIns="0" rIns="0" bIns="0" rtlCol="0"/>
            <a:lstStyle/>
            <a:p>
              <a:endParaRPr/>
            </a:p>
          </p:txBody>
        </p:sp>
        <p:sp>
          <p:nvSpPr>
            <p:cNvPr id="66" name="object 66"/>
            <p:cNvSpPr txBox="1"/>
            <p:nvPr/>
          </p:nvSpPr>
          <p:spPr>
            <a:xfrm>
              <a:off x="158151" y="7533122"/>
              <a:ext cx="196850" cy="147320"/>
            </a:xfrm>
            <a:prstGeom prst="rect">
              <a:avLst/>
            </a:prstGeom>
          </p:spPr>
          <p:txBody>
            <a:bodyPr vert="horz" wrap="square" lIns="0" tIns="12700" rIns="0" bIns="0" rtlCol="0">
              <a:spAutoFit/>
            </a:bodyPr>
            <a:lstStyle/>
            <a:p>
              <a:pPr marL="12700">
                <a:lnSpc>
                  <a:spcPct val="100000"/>
                </a:lnSpc>
                <a:spcBef>
                  <a:spcPts val="100"/>
                </a:spcBef>
              </a:pPr>
              <a:r>
                <a:rPr sz="800" dirty="0">
                  <a:latin typeface="Arial Unicode MS"/>
                  <a:cs typeface="Arial Unicode MS"/>
                </a:rPr>
                <a:t>100</a:t>
              </a:r>
              <a:endParaRPr sz="800">
                <a:latin typeface="Arial Unicode MS"/>
                <a:cs typeface="Arial Unicode MS"/>
              </a:endParaRPr>
            </a:p>
          </p:txBody>
        </p:sp>
        <p:sp>
          <p:nvSpPr>
            <p:cNvPr id="67" name="object 67"/>
            <p:cNvSpPr txBox="1"/>
            <p:nvPr/>
          </p:nvSpPr>
          <p:spPr>
            <a:xfrm>
              <a:off x="10584343" y="7542164"/>
              <a:ext cx="196850" cy="147320"/>
            </a:xfrm>
            <a:prstGeom prst="rect">
              <a:avLst/>
            </a:prstGeom>
          </p:spPr>
          <p:txBody>
            <a:bodyPr vert="horz" wrap="square" lIns="0" tIns="12700" rIns="0" bIns="0" rtlCol="0">
              <a:spAutoFit/>
            </a:bodyPr>
            <a:lstStyle/>
            <a:p>
              <a:pPr marL="12700">
                <a:lnSpc>
                  <a:spcPct val="100000"/>
                </a:lnSpc>
                <a:spcBef>
                  <a:spcPts val="100"/>
                </a:spcBef>
              </a:pPr>
              <a:r>
                <a:rPr sz="800" dirty="0">
                  <a:latin typeface="Arial Unicode MS"/>
                  <a:cs typeface="Arial Unicode MS"/>
                </a:rPr>
                <a:t>101</a:t>
              </a:r>
              <a:endParaRPr sz="800">
                <a:latin typeface="Arial Unicode MS"/>
                <a:cs typeface="Arial Unicode MS"/>
              </a:endParaRPr>
            </a:p>
          </p:txBody>
        </p:sp>
        <p:sp>
          <p:nvSpPr>
            <p:cNvPr id="68" name="object 47">
              <a:extLst>
                <a:ext uri="{FF2B5EF4-FFF2-40B4-BE49-F238E27FC236}">
                  <a16:creationId xmlns:a16="http://schemas.microsoft.com/office/drawing/2014/main" id="{0770FDCB-9D5D-49A0-BCDD-9546EBF7E6BA}"/>
                </a:ext>
              </a:extLst>
            </p:cNvPr>
            <p:cNvSpPr txBox="1"/>
            <p:nvPr/>
          </p:nvSpPr>
          <p:spPr>
            <a:xfrm>
              <a:off x="524099" y="346037"/>
              <a:ext cx="483234" cy="729615"/>
            </a:xfrm>
            <a:prstGeom prst="rect">
              <a:avLst/>
            </a:prstGeom>
          </p:spPr>
          <p:txBody>
            <a:bodyPr vert="horz" wrap="square" lIns="0" tIns="15240" rIns="0" bIns="0" rtlCol="0">
              <a:spAutoFit/>
            </a:bodyPr>
            <a:lstStyle/>
            <a:p>
              <a:pPr marL="12700">
                <a:lnSpc>
                  <a:spcPct val="100000"/>
                </a:lnSpc>
                <a:spcBef>
                  <a:spcPts val="120"/>
                </a:spcBef>
              </a:pPr>
              <a:r>
                <a:rPr sz="4600" b="1" spc="-955" dirty="0">
                  <a:solidFill>
                    <a:srgbClr val="00AEEF"/>
                  </a:solidFill>
                  <a:latin typeface="Cambria"/>
                  <a:cs typeface="Cambria"/>
                </a:rPr>
                <a:t>12</a:t>
              </a:r>
              <a:endParaRPr sz="4600" dirty="0">
                <a:latin typeface="Cambria"/>
                <a:cs typeface="Cambria"/>
              </a:endParaRPr>
            </a:p>
          </p:txBody>
        </p:sp>
        <p:sp>
          <p:nvSpPr>
            <p:cNvPr id="69" name="object 26">
              <a:extLst>
                <a:ext uri="{FF2B5EF4-FFF2-40B4-BE49-F238E27FC236}">
                  <a16:creationId xmlns:a16="http://schemas.microsoft.com/office/drawing/2014/main" id="{8AF019F9-92CA-4C75-9989-A351B13CAC1B}"/>
                </a:ext>
              </a:extLst>
            </p:cNvPr>
            <p:cNvSpPr txBox="1"/>
            <p:nvPr/>
          </p:nvSpPr>
          <p:spPr>
            <a:xfrm>
              <a:off x="798899" y="1064186"/>
              <a:ext cx="915900" cy="289823"/>
            </a:xfrm>
            <a:prstGeom prst="rect">
              <a:avLst/>
            </a:prstGeom>
          </p:spPr>
          <p:txBody>
            <a:bodyPr vert="horz" wrap="square" lIns="0" tIns="12700" rIns="0" bIns="0" rtlCol="0">
              <a:spAutoFit/>
            </a:bodyPr>
            <a:lstStyle/>
            <a:p>
              <a:pPr marL="12700">
                <a:lnSpc>
                  <a:spcPct val="100000"/>
                </a:lnSpc>
                <a:spcBef>
                  <a:spcPts val="100"/>
                </a:spcBef>
              </a:pPr>
              <a:r>
                <a:rPr lang="es-ES" spc="55" dirty="0">
                  <a:solidFill>
                    <a:srgbClr val="00AEEF"/>
                  </a:solidFill>
                  <a:latin typeface="Times New Roman" panose="02020603050405020304" pitchFamily="18" charset="0"/>
                  <a:cs typeface="Times New Roman" panose="02020603050405020304" pitchFamily="18" charset="0"/>
                </a:rPr>
                <a:t>capítulo</a:t>
              </a:r>
              <a:endParaRPr dirty="0">
                <a:latin typeface="Times New Roman" panose="02020603050405020304" pitchFamily="18" charset="0"/>
                <a:cs typeface="Times New Roman" panose="02020603050405020304" pitchFamily="18" charset="0"/>
              </a:endParaRPr>
            </a:p>
          </p:txBody>
        </p:sp>
        <p:sp>
          <p:nvSpPr>
            <p:cNvPr id="70" name="object 36">
              <a:extLst>
                <a:ext uri="{FF2B5EF4-FFF2-40B4-BE49-F238E27FC236}">
                  <a16:creationId xmlns:a16="http://schemas.microsoft.com/office/drawing/2014/main" id="{6422196F-C090-4CB0-974B-DF417A19F104}"/>
                </a:ext>
              </a:extLst>
            </p:cNvPr>
            <p:cNvSpPr txBox="1"/>
            <p:nvPr/>
          </p:nvSpPr>
          <p:spPr>
            <a:xfrm>
              <a:off x="565100" y="1556702"/>
              <a:ext cx="1137036"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00AEEF"/>
                  </a:solidFill>
                  <a:latin typeface="Times New Roman" panose="02020603050405020304" pitchFamily="18" charset="0"/>
                  <a:cs typeface="Times New Roman" panose="02020603050405020304" pitchFamily="18" charset="0"/>
                </a:rPr>
                <a:t>Hoy aprender</a:t>
              </a:r>
              <a:endParaRPr sz="1200" dirty="0">
                <a:latin typeface="Times New Roman" panose="02020603050405020304" pitchFamily="18" charset="0"/>
                <a:cs typeface="Times New Roman" panose="02020603050405020304" pitchFamily="18" charset="0"/>
              </a:endParaRPr>
            </a:p>
          </p:txBody>
        </p:sp>
        <p:sp>
          <p:nvSpPr>
            <p:cNvPr id="71" name="object 38">
              <a:extLst>
                <a:ext uri="{FF2B5EF4-FFF2-40B4-BE49-F238E27FC236}">
                  <a16:creationId xmlns:a16="http://schemas.microsoft.com/office/drawing/2014/main" id="{932B7D15-105E-4DCA-A44B-8DE442239ED3}"/>
                </a:ext>
              </a:extLst>
            </p:cNvPr>
            <p:cNvSpPr txBox="1"/>
            <p:nvPr/>
          </p:nvSpPr>
          <p:spPr>
            <a:xfrm>
              <a:off x="6272599" y="644525"/>
              <a:ext cx="1414590"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r>
                <a:rPr lang="es-ES" sz="1200" b="1" dirty="0">
                  <a:solidFill>
                    <a:srgbClr val="00AEEF"/>
                  </a:solidFill>
                  <a:latin typeface="Times New Roman" panose="02020603050405020304" pitchFamily="18" charset="0"/>
                  <a:cs typeface="Times New Roman" panose="02020603050405020304" pitchFamily="18" charset="0"/>
                </a:rPr>
                <a:t> </a:t>
              </a:r>
              <a:r>
                <a:rPr lang="es-ES" sz="1200" dirty="0">
                  <a:solidFill>
                    <a:srgbClr val="00AEEF"/>
                  </a:solidFill>
                  <a:latin typeface="Times New Roman" panose="02020603050405020304" pitchFamily="18" charset="0"/>
                  <a:cs typeface="Times New Roman" panose="02020603050405020304" pitchFamily="18" charset="0"/>
                </a:rPr>
                <a:t>entender</a:t>
              </a:r>
              <a:endParaRPr sz="1200" dirty="0">
                <a:latin typeface="Times New Roman" panose="02020603050405020304" pitchFamily="18" charset="0"/>
                <a:cs typeface="Times New Roman" panose="02020603050405020304" pitchFamily="18" charset="0"/>
              </a:endParaRPr>
            </a:p>
          </p:txBody>
        </p:sp>
        <p:sp>
          <p:nvSpPr>
            <p:cNvPr id="72" name="object 59">
              <a:extLst>
                <a:ext uri="{FF2B5EF4-FFF2-40B4-BE49-F238E27FC236}">
                  <a16:creationId xmlns:a16="http://schemas.microsoft.com/office/drawing/2014/main" id="{D4CDCCE6-8F9F-4C9E-BD12-0E18D9F11DD5}"/>
                </a:ext>
              </a:extLst>
            </p:cNvPr>
            <p:cNvSpPr txBox="1"/>
            <p:nvPr/>
          </p:nvSpPr>
          <p:spPr>
            <a:xfrm>
              <a:off x="9055100" y="758852"/>
              <a:ext cx="1191924"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Resumen lección </a:t>
              </a:r>
              <a:endParaRPr sz="1200" dirty="0">
                <a:latin typeface="Times New Roman" panose="02020603050405020304" pitchFamily="18" charset="0"/>
                <a:cs typeface="Times New Roman" panose="02020603050405020304" pitchFamily="18" charset="0"/>
              </a:endParaRPr>
            </a:p>
          </p:txBody>
        </p:sp>
        <p:sp>
          <p:nvSpPr>
            <p:cNvPr id="73" name="object 66">
              <a:extLst>
                <a:ext uri="{FF2B5EF4-FFF2-40B4-BE49-F238E27FC236}">
                  <a16:creationId xmlns:a16="http://schemas.microsoft.com/office/drawing/2014/main" id="{0474BD27-549E-4B3D-977B-2C264B67398E}"/>
                </a:ext>
              </a:extLst>
            </p:cNvPr>
            <p:cNvSpPr txBox="1"/>
            <p:nvPr/>
          </p:nvSpPr>
          <p:spPr>
            <a:xfrm rot="21300000">
              <a:off x="9284496" y="5985327"/>
              <a:ext cx="1443673" cy="139462"/>
            </a:xfrm>
            <a:prstGeom prst="rect">
              <a:avLst/>
            </a:prstGeom>
          </p:spPr>
          <p:txBody>
            <a:bodyPr vert="horz" wrap="square" lIns="0" tIns="0" rIns="0" bIns="0" rtlCol="0">
              <a:spAutoFit/>
            </a:bodyPr>
            <a:lstStyle/>
            <a:p>
              <a:pPr>
                <a:lnSpc>
                  <a:spcPts val="1200"/>
                </a:lnSpc>
              </a:pPr>
              <a:r>
                <a:rPr lang="es-ES" sz="800" dirty="0">
                  <a:solidFill>
                    <a:srgbClr val="00AEEF"/>
                  </a:solidFill>
                  <a:latin typeface="Times New Roman" panose="02020603050405020304" pitchFamily="18" charset="0"/>
                  <a:cs typeface="Times New Roman" panose="02020603050405020304" pitchFamily="18" charset="0"/>
                </a:rPr>
                <a:t>Escríbelos en la tabla de tu corazón</a:t>
              </a:r>
              <a:endParaRPr sz="800" dirty="0">
                <a:latin typeface="Times New Roman" panose="02020603050405020304" pitchFamily="18" charset="0"/>
                <a:cs typeface="Times New Roman" panose="02020603050405020304" pitchFamily="18" charset="0"/>
              </a:endParaRPr>
            </a:p>
          </p:txBody>
        </p:sp>
        <p:sp>
          <p:nvSpPr>
            <p:cNvPr id="74" name="object 71">
              <a:extLst>
                <a:ext uri="{FF2B5EF4-FFF2-40B4-BE49-F238E27FC236}">
                  <a16:creationId xmlns:a16="http://schemas.microsoft.com/office/drawing/2014/main" id="{97CD86D9-25A2-42E7-B968-95A399EE21CC}"/>
                </a:ext>
              </a:extLst>
            </p:cNvPr>
            <p:cNvSpPr txBox="1"/>
            <p:nvPr/>
          </p:nvSpPr>
          <p:spPr>
            <a:xfrm>
              <a:off x="3588298" y="2419351"/>
              <a:ext cx="1347098"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Abrir el corazón</a:t>
              </a:r>
              <a:endParaRPr sz="1200" dirty="0">
                <a:latin typeface="Times New Roman" panose="02020603050405020304" pitchFamily="18" charset="0"/>
                <a:cs typeface="Times New Roman" panose="02020603050405020304" pitchFamily="18" charset="0"/>
              </a:endParaRPr>
            </a:p>
          </p:txBody>
        </p:sp>
        <p:sp>
          <p:nvSpPr>
            <p:cNvPr id="75" name="object 36">
              <a:extLst>
                <a:ext uri="{FF2B5EF4-FFF2-40B4-BE49-F238E27FC236}">
                  <a16:creationId xmlns:a16="http://schemas.microsoft.com/office/drawing/2014/main" id="{B0D39168-B6C2-49F4-90CF-80C9D15A8D53}"/>
                </a:ext>
              </a:extLst>
            </p:cNvPr>
            <p:cNvSpPr txBox="1"/>
            <p:nvPr/>
          </p:nvSpPr>
          <p:spPr>
            <a:xfrm>
              <a:off x="913764" y="1833280"/>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76" name="object 36">
              <a:extLst>
                <a:ext uri="{FF2B5EF4-FFF2-40B4-BE49-F238E27FC236}">
                  <a16:creationId xmlns:a16="http://schemas.microsoft.com/office/drawing/2014/main" id="{6D3E2608-4CDB-40E1-AE08-B77F7E53F0B0}"/>
                </a:ext>
              </a:extLst>
            </p:cNvPr>
            <p:cNvSpPr txBox="1"/>
            <p:nvPr/>
          </p:nvSpPr>
          <p:spPr>
            <a:xfrm>
              <a:off x="8533764" y="5958328"/>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77" name="object 61">
              <a:extLst>
                <a:ext uri="{FF2B5EF4-FFF2-40B4-BE49-F238E27FC236}">
                  <a16:creationId xmlns:a16="http://schemas.microsoft.com/office/drawing/2014/main" id="{25948F8A-CF70-4C4A-807C-F2926CDEA4AC}"/>
                </a:ext>
              </a:extLst>
            </p:cNvPr>
            <p:cNvSpPr/>
            <p:nvPr/>
          </p:nvSpPr>
          <p:spPr>
            <a:xfrm flipV="1">
              <a:off x="5549899" y="294003"/>
              <a:ext cx="5394275" cy="45719"/>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78" name="object 3">
              <a:extLst>
                <a:ext uri="{FF2B5EF4-FFF2-40B4-BE49-F238E27FC236}">
                  <a16:creationId xmlns:a16="http://schemas.microsoft.com/office/drawing/2014/main" id="{D5B8FB01-234A-48CB-8B96-715433788C59}"/>
                </a:ext>
              </a:extLst>
            </p:cNvPr>
            <p:cNvSpPr txBox="1"/>
            <p:nvPr/>
          </p:nvSpPr>
          <p:spPr>
            <a:xfrm>
              <a:off x="9055100" y="2494910"/>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dirty="0">
                <a:latin typeface="Times New Roman"/>
                <a:cs typeface="Times New Roman"/>
              </a:endParaRPr>
            </a:p>
          </p:txBody>
        </p:sp>
        <p:sp>
          <p:nvSpPr>
            <p:cNvPr id="79" name="object 3">
              <a:extLst>
                <a:ext uri="{FF2B5EF4-FFF2-40B4-BE49-F238E27FC236}">
                  <a16:creationId xmlns:a16="http://schemas.microsoft.com/office/drawing/2014/main" id="{9E649388-3F30-42F1-B27F-9F2B57495199}"/>
                </a:ext>
              </a:extLst>
            </p:cNvPr>
            <p:cNvSpPr txBox="1"/>
            <p:nvPr/>
          </p:nvSpPr>
          <p:spPr>
            <a:xfrm>
              <a:off x="9030336" y="3824283"/>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dirty="0">
                <a:latin typeface="Times New Roman"/>
                <a:cs typeface="Times New Roman"/>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4" name="그룹 13">
            <a:extLst>
              <a:ext uri="{FF2B5EF4-FFF2-40B4-BE49-F238E27FC236}">
                <a16:creationId xmlns:a16="http://schemas.microsoft.com/office/drawing/2014/main" id="{4B7E6D6E-96A5-4AE6-BD80-5C699A8208A0}"/>
              </a:ext>
            </a:extLst>
          </p:cNvPr>
          <p:cNvGrpSpPr/>
          <p:nvPr/>
        </p:nvGrpSpPr>
        <p:grpSpPr>
          <a:xfrm>
            <a:off x="158151" y="348729"/>
            <a:ext cx="10884105" cy="7341034"/>
            <a:chOff x="158151" y="348729"/>
            <a:chExt cx="10884105" cy="7341034"/>
          </a:xfrm>
        </p:grpSpPr>
        <p:sp>
          <p:nvSpPr>
            <p:cNvPr id="6" name="object 6"/>
            <p:cNvSpPr txBox="1"/>
            <p:nvPr/>
          </p:nvSpPr>
          <p:spPr>
            <a:xfrm>
              <a:off x="563308" y="3232571"/>
              <a:ext cx="4175115" cy="280846"/>
            </a:xfrm>
            <a:prstGeom prst="rect">
              <a:avLst/>
            </a:prstGeom>
          </p:spPr>
          <p:txBody>
            <a:bodyPr vert="horz" wrap="square" lIns="0" tIns="19050" rIns="0" bIns="0" rtlCol="0">
              <a:spAutoFit/>
            </a:bodyPr>
            <a:lstStyle/>
            <a:p>
              <a:pPr marL="12700" marR="5080" algn="just">
                <a:spcBef>
                  <a:spcPts val="150"/>
                </a:spcBef>
              </a:pPr>
              <a:r>
                <a:rPr lang="es-ES" sz="850" dirty="0">
                  <a:latin typeface="Arial Unicode MS"/>
                  <a:cs typeface="Arial Unicode MS"/>
                </a:rPr>
                <a:t>En San Juan 5:19~29, Jesús está diciendo que es igual a Dios. Después de leer el texto detenidamente, responde las siguientes preguntas:</a:t>
              </a:r>
              <a:endParaRPr sz="850" dirty="0">
                <a:latin typeface="Arial Unicode MS"/>
                <a:cs typeface="Arial Unicode MS"/>
              </a:endParaRPr>
            </a:p>
          </p:txBody>
        </p:sp>
        <p:sp>
          <p:nvSpPr>
            <p:cNvPr id="7" name="object 7"/>
            <p:cNvSpPr txBox="1"/>
            <p:nvPr/>
          </p:nvSpPr>
          <p:spPr>
            <a:xfrm>
              <a:off x="563309" y="3613527"/>
              <a:ext cx="4178812" cy="804066"/>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1. </a:t>
              </a:r>
              <a:r>
                <a:rPr lang="es-ES" sz="850" dirty="0">
                  <a:latin typeface="Arial Unicode MS"/>
                  <a:cs typeface="Arial Unicode MS"/>
                </a:rPr>
                <a:t>En el versículo 19, Jesús dijo todo lo que el Padre hace, también lo hace el Hijo igualmente, y el versículo 20 dice mayores obras que estas le mostrará. Hay muchas grandes obras que Dios ha hecho en la historia, como la creación de los cielos y la tierra, el milagro del Éxodo de Egipto y el Mar Rojo y la conquista de Canaán, ¿a qué se refiere con mayores obras que estas? Lee el versículo 21 y escríbelo.</a:t>
              </a:r>
              <a:endParaRPr sz="850" dirty="0">
                <a:latin typeface="Arial Unicode MS"/>
                <a:cs typeface="Arial Unicode MS"/>
              </a:endParaRPr>
            </a:p>
          </p:txBody>
        </p:sp>
        <p:sp>
          <p:nvSpPr>
            <p:cNvPr id="9" name="object 9"/>
            <p:cNvSpPr txBox="1"/>
            <p:nvPr/>
          </p:nvSpPr>
          <p:spPr>
            <a:xfrm>
              <a:off x="563309" y="5302405"/>
              <a:ext cx="4175104" cy="411651"/>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3. </a:t>
              </a:r>
              <a:r>
                <a:rPr lang="es-ES" sz="850" dirty="0">
                  <a:latin typeface="Arial Unicode MS"/>
                  <a:cs typeface="Arial Unicode MS"/>
                </a:rPr>
                <a:t>Jesús no solo tiene la autoridad de resucitar a los muertos, sino también otras autoridades. Lee los versículos 22 y 27 y escribe cuál es esta autoridad dada por Dios.</a:t>
              </a:r>
            </a:p>
          </p:txBody>
        </p:sp>
        <p:sp>
          <p:nvSpPr>
            <p:cNvPr id="10" name="object 10"/>
            <p:cNvSpPr txBox="1"/>
            <p:nvPr/>
          </p:nvSpPr>
          <p:spPr>
            <a:xfrm>
              <a:off x="563309" y="5937367"/>
              <a:ext cx="4129719" cy="150041"/>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4. </a:t>
              </a:r>
              <a:r>
                <a:rPr lang="es-ES" sz="850" dirty="0">
                  <a:latin typeface="Arial Unicode MS"/>
                  <a:cs typeface="Arial Unicode MS"/>
                </a:rPr>
                <a:t>¿Por qué Dios le dio a Jesús estas autoridades? Lee el versículo 23 y escríbelo.</a:t>
              </a:r>
            </a:p>
          </p:txBody>
        </p:sp>
        <p:sp>
          <p:nvSpPr>
            <p:cNvPr id="11" name="object 11"/>
            <p:cNvSpPr txBox="1"/>
            <p:nvPr/>
          </p:nvSpPr>
          <p:spPr>
            <a:xfrm>
              <a:off x="563309" y="6572329"/>
              <a:ext cx="4175104" cy="804066"/>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5. </a:t>
              </a:r>
              <a:r>
                <a:rPr lang="es-ES" sz="850" dirty="0">
                  <a:latin typeface="Arial Unicode MS"/>
                  <a:cs typeface="Arial Unicode MS"/>
                </a:rPr>
                <a:t>Cuando nosotros, que hemos sido salvos, predicamos la palabra a otra alma en oración, el Espíritu Santo obra y sucederá la asombrosa obra de revivir a las almas muertas. Este es el trabajo más grande que los seres humanos pueden hacer y la misión más grande en la tierra que Dios nos ha confiado. Si hay personas que han escuchado esta palabra de la vida a través de ti y han obtenido la vida eterna, escribe sus nombres.</a:t>
              </a:r>
            </a:p>
          </p:txBody>
        </p:sp>
        <p:sp>
          <p:nvSpPr>
            <p:cNvPr id="12" name="object 12"/>
            <p:cNvSpPr/>
            <p:nvPr/>
          </p:nvSpPr>
          <p:spPr>
            <a:xfrm>
              <a:off x="475287" y="512154"/>
              <a:ext cx="731215" cy="498208"/>
            </a:xfrm>
            <a:prstGeom prst="rect">
              <a:avLst/>
            </a:prstGeom>
            <a:blipFill>
              <a:blip r:embed="rId2" cstate="print"/>
              <a:stretch>
                <a:fillRect/>
              </a:stretch>
            </a:blipFill>
          </p:spPr>
          <p:txBody>
            <a:bodyPr wrap="square" lIns="0" tIns="0" rIns="0" bIns="0" rtlCol="0"/>
            <a:lstStyle/>
            <a:p>
              <a:endParaRPr/>
            </a:p>
          </p:txBody>
        </p:sp>
        <p:sp>
          <p:nvSpPr>
            <p:cNvPr id="13" name="object 13"/>
            <p:cNvSpPr/>
            <p:nvPr/>
          </p:nvSpPr>
          <p:spPr>
            <a:xfrm>
              <a:off x="546238" y="2606400"/>
              <a:ext cx="708230" cy="567543"/>
            </a:xfrm>
            <a:prstGeom prst="rect">
              <a:avLst/>
            </a:prstGeom>
            <a:blipFill>
              <a:blip r:embed="rId3" cstate="print"/>
              <a:stretch>
                <a:fillRect/>
              </a:stretch>
            </a:blipFill>
          </p:spPr>
          <p:txBody>
            <a:bodyPr wrap="square" lIns="0" tIns="0" rIns="0" bIns="0" rtlCol="0"/>
            <a:lstStyle/>
            <a:p>
              <a:endParaRPr/>
            </a:p>
          </p:txBody>
        </p:sp>
        <p:sp>
          <p:nvSpPr>
            <p:cNvPr id="16" name="object 16"/>
            <p:cNvSpPr/>
            <p:nvPr/>
          </p:nvSpPr>
          <p:spPr>
            <a:xfrm>
              <a:off x="1767745" y="609866"/>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17" name="object 17"/>
            <p:cNvSpPr/>
            <p:nvPr/>
          </p:nvSpPr>
          <p:spPr>
            <a:xfrm>
              <a:off x="1665584"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18" name="object 18"/>
            <p:cNvSpPr/>
            <p:nvPr/>
          </p:nvSpPr>
          <p:spPr>
            <a:xfrm>
              <a:off x="5445536"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19" name="object 19"/>
            <p:cNvSpPr/>
            <p:nvPr/>
          </p:nvSpPr>
          <p:spPr>
            <a:xfrm>
              <a:off x="1767401" y="2727424"/>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20" name="object 20"/>
            <p:cNvSpPr/>
            <p:nvPr/>
          </p:nvSpPr>
          <p:spPr>
            <a:xfrm>
              <a:off x="1665584" y="27274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21" name="object 21"/>
            <p:cNvSpPr/>
            <p:nvPr/>
          </p:nvSpPr>
          <p:spPr>
            <a:xfrm>
              <a:off x="5432836" y="27274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0" name="object 30"/>
            <p:cNvSpPr/>
            <p:nvPr/>
          </p:nvSpPr>
          <p:spPr>
            <a:xfrm>
              <a:off x="6342992" y="348729"/>
              <a:ext cx="515721" cy="675220"/>
            </a:xfrm>
            <a:prstGeom prst="rect">
              <a:avLst/>
            </a:prstGeom>
            <a:blipFill>
              <a:blip r:embed="rId4" cstate="print"/>
              <a:stretch>
                <a:fillRect/>
              </a:stretch>
            </a:blipFill>
          </p:spPr>
          <p:txBody>
            <a:bodyPr wrap="square" lIns="0" tIns="0" rIns="0" bIns="0" rtlCol="0"/>
            <a:lstStyle/>
            <a:p>
              <a:endParaRPr/>
            </a:p>
          </p:txBody>
        </p:sp>
        <p:sp>
          <p:nvSpPr>
            <p:cNvPr id="31" name="object 31"/>
            <p:cNvSpPr/>
            <p:nvPr/>
          </p:nvSpPr>
          <p:spPr>
            <a:xfrm>
              <a:off x="6243167" y="5105818"/>
              <a:ext cx="775036" cy="629141"/>
            </a:xfrm>
            <a:prstGeom prst="rect">
              <a:avLst/>
            </a:prstGeom>
            <a:blipFill>
              <a:blip r:embed="rId5" cstate="print"/>
              <a:stretch>
                <a:fillRect/>
              </a:stretch>
            </a:blipFill>
          </p:spPr>
          <p:txBody>
            <a:bodyPr wrap="square" lIns="0" tIns="0" rIns="0" bIns="0" rtlCol="0"/>
            <a:lstStyle/>
            <a:p>
              <a:endParaRPr/>
            </a:p>
          </p:txBody>
        </p:sp>
        <p:sp>
          <p:nvSpPr>
            <p:cNvPr id="36" name="object 36"/>
            <p:cNvSpPr/>
            <p:nvPr/>
          </p:nvSpPr>
          <p:spPr>
            <a:xfrm>
              <a:off x="6190259" y="5853596"/>
              <a:ext cx="4320540" cy="1620520"/>
            </a:xfrm>
            <a:custGeom>
              <a:avLst/>
              <a:gdLst/>
              <a:ahLst/>
              <a:cxnLst/>
              <a:rect l="l" t="t" r="r" b="b"/>
              <a:pathLst>
                <a:path w="4320540" h="1620520">
                  <a:moveTo>
                    <a:pt x="4167593" y="0"/>
                  </a:moveTo>
                  <a:lnTo>
                    <a:pt x="152400" y="0"/>
                  </a:lnTo>
                  <a:lnTo>
                    <a:pt x="104231" y="7769"/>
                  </a:lnTo>
                  <a:lnTo>
                    <a:pt x="62396" y="29405"/>
                  </a:lnTo>
                  <a:lnTo>
                    <a:pt x="29405" y="62396"/>
                  </a:lnTo>
                  <a:lnTo>
                    <a:pt x="7769" y="104231"/>
                  </a:lnTo>
                  <a:lnTo>
                    <a:pt x="0" y="152400"/>
                  </a:lnTo>
                  <a:lnTo>
                    <a:pt x="0" y="1467599"/>
                  </a:lnTo>
                  <a:lnTo>
                    <a:pt x="7769" y="1515772"/>
                  </a:lnTo>
                  <a:lnTo>
                    <a:pt x="29405" y="1557607"/>
                  </a:lnTo>
                  <a:lnTo>
                    <a:pt x="62396" y="1590597"/>
                  </a:lnTo>
                  <a:lnTo>
                    <a:pt x="104231" y="1612230"/>
                  </a:lnTo>
                  <a:lnTo>
                    <a:pt x="152400" y="1619999"/>
                  </a:lnTo>
                  <a:lnTo>
                    <a:pt x="4167593" y="1619999"/>
                  </a:lnTo>
                  <a:lnTo>
                    <a:pt x="4215766" y="1612230"/>
                  </a:lnTo>
                  <a:lnTo>
                    <a:pt x="4257602" y="1590597"/>
                  </a:lnTo>
                  <a:lnTo>
                    <a:pt x="4290591" y="1557607"/>
                  </a:lnTo>
                  <a:lnTo>
                    <a:pt x="4312225" y="1515772"/>
                  </a:lnTo>
                  <a:lnTo>
                    <a:pt x="4319993" y="1467599"/>
                  </a:lnTo>
                  <a:lnTo>
                    <a:pt x="4319993" y="152400"/>
                  </a:lnTo>
                  <a:lnTo>
                    <a:pt x="4312225" y="104231"/>
                  </a:lnTo>
                  <a:lnTo>
                    <a:pt x="4290591" y="62396"/>
                  </a:lnTo>
                  <a:lnTo>
                    <a:pt x="4257602" y="29405"/>
                  </a:lnTo>
                  <a:lnTo>
                    <a:pt x="4215766" y="7769"/>
                  </a:lnTo>
                  <a:lnTo>
                    <a:pt x="4167593" y="0"/>
                  </a:lnTo>
                  <a:close/>
                </a:path>
              </a:pathLst>
            </a:custGeom>
            <a:solidFill>
              <a:srgbClr val="DCF2FD"/>
            </a:solidFill>
          </p:spPr>
          <p:txBody>
            <a:bodyPr wrap="square" lIns="0" tIns="0" rIns="0" bIns="0" rtlCol="0"/>
            <a:lstStyle/>
            <a:p>
              <a:endParaRPr/>
            </a:p>
          </p:txBody>
        </p:sp>
        <p:sp>
          <p:nvSpPr>
            <p:cNvPr id="37" name="object 37"/>
            <p:cNvSpPr txBox="1"/>
            <p:nvPr/>
          </p:nvSpPr>
          <p:spPr>
            <a:xfrm>
              <a:off x="6338108" y="5941243"/>
              <a:ext cx="3991610" cy="382156"/>
            </a:xfrm>
            <a:prstGeom prst="rect">
              <a:avLst/>
            </a:prstGeom>
          </p:spPr>
          <p:txBody>
            <a:bodyPr vert="horz" wrap="square" lIns="0" tIns="12700" rIns="0" bIns="0" rtlCol="0">
              <a:spAutoFit/>
            </a:bodyPr>
            <a:lstStyle/>
            <a:p>
              <a:pPr marL="12700" marR="5080" algn="just">
                <a:lnSpc>
                  <a:spcPct val="100000"/>
                </a:lnSpc>
                <a:spcBef>
                  <a:spcPts val="100"/>
                </a:spcBef>
              </a:pPr>
              <a:r>
                <a:rPr lang="es-ES" sz="800" dirty="0">
                  <a:latin typeface="Times New Roman" panose="02020603050405020304" pitchFamily="18" charset="0"/>
                  <a:cs typeface="Times New Roman" panose="02020603050405020304" pitchFamily="18" charset="0"/>
                </a:rPr>
                <a:t>Pidamos hacer nuestro mejor esfuerzo para predicar el evangelio, usando todo lo que se nos ha dado, hasta el día de la venida del Señor. Y oremos para que la obra de revivir más almas siga continuando a través de nosotros.</a:t>
              </a:r>
            </a:p>
          </p:txBody>
        </p:sp>
        <p:sp>
          <p:nvSpPr>
            <p:cNvPr id="40" name="object 40"/>
            <p:cNvSpPr txBox="1"/>
            <p:nvPr/>
          </p:nvSpPr>
          <p:spPr>
            <a:xfrm>
              <a:off x="158151"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102</a:t>
              </a:r>
              <a:endParaRPr sz="800">
                <a:latin typeface="Arial Unicode MS"/>
                <a:cs typeface="Arial Unicode MS"/>
              </a:endParaRPr>
            </a:p>
          </p:txBody>
        </p:sp>
        <p:sp>
          <p:nvSpPr>
            <p:cNvPr id="41" name="object 41"/>
            <p:cNvSpPr txBox="1"/>
            <p:nvPr/>
          </p:nvSpPr>
          <p:spPr>
            <a:xfrm>
              <a:off x="10584343" y="7558318"/>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103</a:t>
              </a:r>
              <a:endParaRPr sz="800">
                <a:latin typeface="Arial Unicode MS"/>
                <a:cs typeface="Arial Unicode MS"/>
              </a:endParaRPr>
            </a:p>
          </p:txBody>
        </p:sp>
        <p:sp>
          <p:nvSpPr>
            <p:cNvPr id="43" name="object 3">
              <a:extLst>
                <a:ext uri="{FF2B5EF4-FFF2-40B4-BE49-F238E27FC236}">
                  <a16:creationId xmlns:a16="http://schemas.microsoft.com/office/drawing/2014/main" id="{2B8158B9-B2BF-4990-AA3F-8113E19C29EB}"/>
                </a:ext>
              </a:extLst>
            </p:cNvPr>
            <p:cNvSpPr txBox="1"/>
            <p:nvPr/>
          </p:nvSpPr>
          <p:spPr>
            <a:xfrm>
              <a:off x="6215344" y="1449930"/>
              <a:ext cx="4266298"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1.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Escribe cómo aplicarás a tu </a:t>
              </a:r>
              <a:r>
                <a:rPr lang="es-ES" sz="850">
                  <a:latin typeface="Arial Unicode MS" panose="020B0604020202020204" pitchFamily="34" charset="-128"/>
                  <a:ea typeface="Arial Unicode MS" panose="020B0604020202020204" pitchFamily="34" charset="-128"/>
                  <a:cs typeface="Arial Unicode MS" panose="020B0604020202020204" pitchFamily="34" charset="-128"/>
                </a:rPr>
                <a:t>vida esta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semana la palabra que has aprendido hoy.</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4" name="object 4">
              <a:extLst>
                <a:ext uri="{FF2B5EF4-FFF2-40B4-BE49-F238E27FC236}">
                  <a16:creationId xmlns:a16="http://schemas.microsoft.com/office/drawing/2014/main" id="{62CCB854-9FA6-49F6-96A5-7EEC521EBADF}"/>
                </a:ext>
              </a:extLst>
            </p:cNvPr>
            <p:cNvSpPr txBox="1"/>
            <p:nvPr/>
          </p:nvSpPr>
          <p:spPr>
            <a:xfrm>
              <a:off x="6215344" y="3527751"/>
              <a:ext cx="3906555"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2.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Revisa lo que decidiste aplicar la semana pasada y escribe tu evaluación.</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5" name="object 5">
              <a:extLst>
                <a:ext uri="{FF2B5EF4-FFF2-40B4-BE49-F238E27FC236}">
                  <a16:creationId xmlns:a16="http://schemas.microsoft.com/office/drawing/2014/main" id="{5AE3817C-E198-4AD2-B85A-F1B847CBC3CB}"/>
                </a:ext>
              </a:extLst>
            </p:cNvPr>
            <p:cNvSpPr txBox="1"/>
            <p:nvPr/>
          </p:nvSpPr>
          <p:spPr>
            <a:xfrm>
              <a:off x="6244492" y="1169583"/>
              <a:ext cx="4266298"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solidFill>
                    <a:srgbClr val="00AEEF"/>
                  </a:solidFill>
                  <a:latin typeface="Times New Roman" panose="02020603050405020304" pitchFamily="18" charset="0"/>
                  <a:cs typeface="Times New Roman" panose="02020603050405020304" pitchFamily="18" charset="0"/>
                </a:rPr>
                <a:t>Porque como el cuerpo sin espíritu está muerto, así también la fe sin obras está muerta.</a:t>
              </a:r>
              <a:r>
                <a:rPr sz="850" dirty="0">
                  <a:solidFill>
                    <a:srgbClr val="00AEEF"/>
                  </a:solidFill>
                  <a:latin typeface="Times New Roman" panose="02020603050405020304" pitchFamily="18" charset="0"/>
                  <a:cs typeface="Times New Roman" panose="02020603050405020304" pitchFamily="18" charset="0"/>
                </a:rPr>
                <a:t> (</a:t>
              </a:r>
              <a:r>
                <a:rPr lang="es-ES" sz="850" dirty="0">
                  <a:solidFill>
                    <a:srgbClr val="00AEEF"/>
                  </a:solidFill>
                  <a:latin typeface="Times New Roman" panose="02020603050405020304" pitchFamily="18" charset="0"/>
                  <a:cs typeface="Times New Roman" panose="02020603050405020304" pitchFamily="18" charset="0"/>
                </a:rPr>
                <a:t>Stg</a:t>
              </a:r>
              <a:r>
                <a:rPr sz="850" dirty="0">
                  <a:solidFill>
                    <a:srgbClr val="00AEEF"/>
                  </a:solidFill>
                  <a:latin typeface="Times New Roman" panose="02020603050405020304" pitchFamily="18" charset="0"/>
                  <a:cs typeface="Times New Roman" panose="02020603050405020304" pitchFamily="18" charset="0"/>
                </a:rPr>
                <a:t> 2:26)</a:t>
              </a:r>
              <a:endParaRPr sz="850" dirty="0">
                <a:latin typeface="Times New Roman" panose="02020603050405020304" pitchFamily="18" charset="0"/>
                <a:cs typeface="Times New Roman" panose="02020603050405020304" pitchFamily="18" charset="0"/>
              </a:endParaRPr>
            </a:p>
          </p:txBody>
        </p:sp>
        <p:sp>
          <p:nvSpPr>
            <p:cNvPr id="46" name="object 7">
              <a:extLst>
                <a:ext uri="{FF2B5EF4-FFF2-40B4-BE49-F238E27FC236}">
                  <a16:creationId xmlns:a16="http://schemas.microsoft.com/office/drawing/2014/main" id="{5A450BF1-A61E-4EC0-A54A-8DEA5B834742}"/>
                </a:ext>
              </a:extLst>
            </p:cNvPr>
            <p:cNvSpPr txBox="1"/>
            <p:nvPr/>
          </p:nvSpPr>
          <p:spPr>
            <a:xfrm>
              <a:off x="680299" y="1558925"/>
              <a:ext cx="725170"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Ef 2:1)</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7" name="object 8">
              <a:extLst>
                <a:ext uri="{FF2B5EF4-FFF2-40B4-BE49-F238E27FC236}">
                  <a16:creationId xmlns:a16="http://schemas.microsoft.com/office/drawing/2014/main" id="{3724954B-4FCB-4F93-8403-5A92C0316E9E}"/>
                </a:ext>
              </a:extLst>
            </p:cNvPr>
            <p:cNvSpPr txBox="1"/>
            <p:nvPr/>
          </p:nvSpPr>
          <p:spPr>
            <a:xfrm>
              <a:off x="680299" y="1863725"/>
              <a:ext cx="574161"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Ef 2:4~5)</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9" name="object 10">
              <a:extLst>
                <a:ext uri="{FF2B5EF4-FFF2-40B4-BE49-F238E27FC236}">
                  <a16:creationId xmlns:a16="http://schemas.microsoft.com/office/drawing/2014/main" id="{2111FD19-BC31-4AA4-B1EF-F2CBE1805C14}"/>
                </a:ext>
              </a:extLst>
            </p:cNvPr>
            <p:cNvSpPr txBox="1"/>
            <p:nvPr/>
          </p:nvSpPr>
          <p:spPr>
            <a:xfrm>
              <a:off x="6332307" y="1741346"/>
              <a:ext cx="235585"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Uno</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0" name="object 11">
              <a:extLst>
                <a:ext uri="{FF2B5EF4-FFF2-40B4-BE49-F238E27FC236}">
                  <a16:creationId xmlns:a16="http://schemas.microsoft.com/office/drawing/2014/main" id="{57410FBC-D1ED-4DAC-BB0D-6FF8AE757541}"/>
                </a:ext>
              </a:extLst>
            </p:cNvPr>
            <p:cNvSpPr txBox="1"/>
            <p:nvPr/>
          </p:nvSpPr>
          <p:spPr>
            <a:xfrm>
              <a:off x="6332306" y="2350946"/>
              <a:ext cx="249469" cy="135079"/>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Dos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1" name="object 12">
              <a:extLst>
                <a:ext uri="{FF2B5EF4-FFF2-40B4-BE49-F238E27FC236}">
                  <a16:creationId xmlns:a16="http://schemas.microsoft.com/office/drawing/2014/main" id="{FC1AD50E-D872-4154-8EFB-6B90FEEC5DE5}"/>
                </a:ext>
              </a:extLst>
            </p:cNvPr>
            <p:cNvSpPr txBox="1"/>
            <p:nvPr/>
          </p:nvSpPr>
          <p:spPr>
            <a:xfrm>
              <a:off x="6332306" y="2960546"/>
              <a:ext cx="360594"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Tres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2" name="object 36">
              <a:extLst>
                <a:ext uri="{FF2B5EF4-FFF2-40B4-BE49-F238E27FC236}">
                  <a16:creationId xmlns:a16="http://schemas.microsoft.com/office/drawing/2014/main" id="{8A4DC21C-C172-4EF5-8F01-525746F56672}"/>
                </a:ext>
              </a:extLst>
            </p:cNvPr>
            <p:cNvSpPr txBox="1"/>
            <p:nvPr/>
          </p:nvSpPr>
          <p:spPr>
            <a:xfrm>
              <a:off x="1762924" y="644525"/>
              <a:ext cx="1653375"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Meditar más profundamente</a:t>
              </a:r>
              <a:endParaRPr lang="es-ES" sz="1100" dirty="0">
                <a:latin typeface="Times New Roman" panose="02020603050405020304" pitchFamily="18" charset="0"/>
                <a:cs typeface="Times New Roman" panose="02020603050405020304" pitchFamily="18" charset="0"/>
              </a:endParaRPr>
            </a:p>
          </p:txBody>
        </p:sp>
        <p:sp>
          <p:nvSpPr>
            <p:cNvPr id="53" name="object 36">
              <a:extLst>
                <a:ext uri="{FF2B5EF4-FFF2-40B4-BE49-F238E27FC236}">
                  <a16:creationId xmlns:a16="http://schemas.microsoft.com/office/drawing/2014/main" id="{A731AD2F-5CC6-4EFB-BBAB-C43034BDC635}"/>
                </a:ext>
              </a:extLst>
            </p:cNvPr>
            <p:cNvSpPr txBox="1"/>
            <p:nvPr/>
          </p:nvSpPr>
          <p:spPr>
            <a:xfrm>
              <a:off x="1762924" y="2776034"/>
              <a:ext cx="1958176"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Cambiar mi mente a la palabra</a:t>
              </a:r>
              <a:endParaRPr lang="es-ES" sz="1100" dirty="0">
                <a:latin typeface="Times New Roman" panose="02020603050405020304" pitchFamily="18" charset="0"/>
                <a:cs typeface="Times New Roman" panose="02020603050405020304" pitchFamily="18" charset="0"/>
              </a:endParaRPr>
            </a:p>
          </p:txBody>
        </p:sp>
        <p:sp>
          <p:nvSpPr>
            <p:cNvPr id="54" name="object 36">
              <a:extLst>
                <a:ext uri="{FF2B5EF4-FFF2-40B4-BE49-F238E27FC236}">
                  <a16:creationId xmlns:a16="http://schemas.microsoft.com/office/drawing/2014/main" id="{19BE52D9-B4C3-4B74-B1E2-5C64E018A3B1}"/>
                </a:ext>
              </a:extLst>
            </p:cNvPr>
            <p:cNvSpPr txBox="1"/>
            <p:nvPr/>
          </p:nvSpPr>
          <p:spPr>
            <a:xfrm>
              <a:off x="7415136" y="644525"/>
              <a:ext cx="1639964"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Aplicar a la vida</a:t>
              </a:r>
              <a:endParaRPr lang="es-ES" sz="1100" dirty="0">
                <a:latin typeface="Times New Roman" panose="02020603050405020304" pitchFamily="18" charset="0"/>
                <a:cs typeface="Times New Roman" panose="02020603050405020304" pitchFamily="18" charset="0"/>
              </a:endParaRPr>
            </a:p>
          </p:txBody>
        </p:sp>
        <p:sp>
          <p:nvSpPr>
            <p:cNvPr id="55" name="object 36">
              <a:extLst>
                <a:ext uri="{FF2B5EF4-FFF2-40B4-BE49-F238E27FC236}">
                  <a16:creationId xmlns:a16="http://schemas.microsoft.com/office/drawing/2014/main" id="{CD43CEE0-C8DC-491E-964B-43BB4EF255CC}"/>
                </a:ext>
              </a:extLst>
            </p:cNvPr>
            <p:cNvSpPr txBox="1"/>
            <p:nvPr/>
          </p:nvSpPr>
          <p:spPr>
            <a:xfrm>
              <a:off x="7427202" y="5349526"/>
              <a:ext cx="2311792"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Orar para vivir de acuerdo a la Palabra</a:t>
              </a:r>
              <a:endParaRPr lang="es-ES" sz="1100" dirty="0">
                <a:latin typeface="Times New Roman" panose="02020603050405020304" pitchFamily="18" charset="0"/>
                <a:cs typeface="Times New Roman" panose="02020603050405020304" pitchFamily="18" charset="0"/>
              </a:endParaRPr>
            </a:p>
          </p:txBody>
        </p:sp>
        <p:sp>
          <p:nvSpPr>
            <p:cNvPr id="56" name="object 36">
              <a:extLst>
                <a:ext uri="{FF2B5EF4-FFF2-40B4-BE49-F238E27FC236}">
                  <a16:creationId xmlns:a16="http://schemas.microsoft.com/office/drawing/2014/main" id="{4F56F437-1337-457E-8FF2-3895E39E2183}"/>
                </a:ext>
              </a:extLst>
            </p:cNvPr>
            <p:cNvSpPr txBox="1"/>
            <p:nvPr/>
          </p:nvSpPr>
          <p:spPr>
            <a:xfrm>
              <a:off x="1130300" y="49212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7" name="object 36">
              <a:extLst>
                <a:ext uri="{FF2B5EF4-FFF2-40B4-BE49-F238E27FC236}">
                  <a16:creationId xmlns:a16="http://schemas.microsoft.com/office/drawing/2014/main" id="{DD1ECC3F-DCEC-4AC5-A12E-EBFC2E4BDC84}"/>
                </a:ext>
              </a:extLst>
            </p:cNvPr>
            <p:cNvSpPr txBox="1"/>
            <p:nvPr/>
          </p:nvSpPr>
          <p:spPr>
            <a:xfrm>
              <a:off x="1130300" y="262572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8" name="object 36">
              <a:extLst>
                <a:ext uri="{FF2B5EF4-FFF2-40B4-BE49-F238E27FC236}">
                  <a16:creationId xmlns:a16="http://schemas.microsoft.com/office/drawing/2014/main" id="{A8922F5F-E76A-44A8-BD3E-46FCAEAAFAB3}"/>
                </a:ext>
              </a:extLst>
            </p:cNvPr>
            <p:cNvSpPr txBox="1"/>
            <p:nvPr/>
          </p:nvSpPr>
          <p:spPr>
            <a:xfrm>
              <a:off x="6769099" y="4924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9" name="object 23">
              <a:extLst>
                <a:ext uri="{FF2B5EF4-FFF2-40B4-BE49-F238E27FC236}">
                  <a16:creationId xmlns:a16="http://schemas.microsoft.com/office/drawing/2014/main" id="{2ECE8ABC-C51D-4C8E-8A34-B8DEE87DF3EE}"/>
                </a:ext>
              </a:extLst>
            </p:cNvPr>
            <p:cNvSpPr/>
            <p:nvPr/>
          </p:nvSpPr>
          <p:spPr>
            <a:xfrm>
              <a:off x="7415136" y="609873"/>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60" name="object 36">
              <a:extLst>
                <a:ext uri="{FF2B5EF4-FFF2-40B4-BE49-F238E27FC236}">
                  <a16:creationId xmlns:a16="http://schemas.microsoft.com/office/drawing/2014/main" id="{3FE559A8-FF46-436E-B7B7-6000BD9CEC9B}"/>
                </a:ext>
              </a:extLst>
            </p:cNvPr>
            <p:cNvSpPr txBox="1"/>
            <p:nvPr/>
          </p:nvSpPr>
          <p:spPr>
            <a:xfrm>
              <a:off x="6769100" y="52168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61" name="object 35">
              <a:extLst>
                <a:ext uri="{FF2B5EF4-FFF2-40B4-BE49-F238E27FC236}">
                  <a16:creationId xmlns:a16="http://schemas.microsoft.com/office/drawing/2014/main" id="{CE6F0A71-8F62-4B2F-BC5C-AE54D0BD0957}"/>
                </a:ext>
              </a:extLst>
            </p:cNvPr>
            <p:cNvSpPr/>
            <p:nvPr/>
          </p:nvSpPr>
          <p:spPr>
            <a:xfrm>
              <a:off x="7427202" y="5314875"/>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62" name="object 2">
              <a:extLst>
                <a:ext uri="{FF2B5EF4-FFF2-40B4-BE49-F238E27FC236}">
                  <a16:creationId xmlns:a16="http://schemas.microsoft.com/office/drawing/2014/main" id="{449933C1-3343-464A-9529-B7F1A30C986C}"/>
                </a:ext>
              </a:extLst>
            </p:cNvPr>
            <p:cNvSpPr txBox="1"/>
            <p:nvPr/>
          </p:nvSpPr>
          <p:spPr>
            <a:xfrm>
              <a:off x="563299" y="1068974"/>
              <a:ext cx="4175125" cy="405239"/>
            </a:xfrm>
            <a:prstGeom prst="rect">
              <a:avLst/>
            </a:prstGeom>
          </p:spPr>
          <p:txBody>
            <a:bodyPr vert="horz" wrap="square" lIns="0" tIns="12700" rIns="0" bIns="0" rtlCol="0">
              <a:spAutoFit/>
            </a:bodyPr>
            <a:lstStyle/>
            <a:p>
              <a:pPr marL="125730" marR="5080" indent="-113664" algn="just">
                <a:lnSpc>
                  <a:spcPct val="100000"/>
                </a:lnSpc>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1. Después de leer y meditar en los siguientes versículos de la Biblia, pon un título o resume el contenido. O escribe lo que sientes o escribe el que creas que es el versículo clave, libremente.</a:t>
              </a:r>
            </a:p>
          </p:txBody>
        </p:sp>
        <p:sp>
          <p:nvSpPr>
            <p:cNvPr id="63" name="object 9">
              <a:extLst>
                <a:ext uri="{FF2B5EF4-FFF2-40B4-BE49-F238E27FC236}">
                  <a16:creationId xmlns:a16="http://schemas.microsoft.com/office/drawing/2014/main" id="{DA9E5DCB-33EC-48AA-BA96-3B2799A94A78}"/>
                </a:ext>
              </a:extLst>
            </p:cNvPr>
            <p:cNvSpPr txBox="1"/>
            <p:nvPr/>
          </p:nvSpPr>
          <p:spPr>
            <a:xfrm>
              <a:off x="680299" y="2168525"/>
              <a:ext cx="826136"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Jn 6:63)</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4" name="object 11">
              <a:extLst>
                <a:ext uri="{FF2B5EF4-FFF2-40B4-BE49-F238E27FC236}">
                  <a16:creationId xmlns:a16="http://schemas.microsoft.com/office/drawing/2014/main" id="{C73DDB86-0319-4140-B489-F0883B99C3F2}"/>
                </a:ext>
              </a:extLst>
            </p:cNvPr>
            <p:cNvSpPr txBox="1"/>
            <p:nvPr/>
          </p:nvSpPr>
          <p:spPr>
            <a:xfrm>
              <a:off x="563298" y="4575039"/>
              <a:ext cx="4175115" cy="411651"/>
            </a:xfrm>
            <a:prstGeom prst="rect">
              <a:avLst/>
            </a:prstGeom>
          </p:spPr>
          <p:txBody>
            <a:bodyPr vert="horz" wrap="square" lIns="0" tIns="19050" rIns="0" bIns="0" rtlCol="0">
              <a:spAutoFit/>
            </a:bodyPr>
            <a:lstStyle/>
            <a:p>
              <a:pPr marL="125730" marR="5080" indent="-113664" algn="just">
                <a:spcBef>
                  <a:spcPts val="150"/>
                </a:spcBef>
              </a:pPr>
              <a:r>
                <a:rPr lang="es-ES" sz="850" dirty="0">
                  <a:latin typeface="Arial Unicode MS"/>
                  <a:cs typeface="Arial Unicode MS"/>
                </a:rPr>
                <a:t>2. La palabra ‘el Hijo a los que quiere da vida’ significa no solo salva el cuerpo, sino también salva el alma muerta a causa del pecado de Adán. ¿Cómo puede un alma muerta volver a vivir? Lee los versículos 24 y 25 y escríbelo.</a:t>
              </a:r>
              <a:endParaRPr lang="ko-KR" altLang="es-ES" sz="850" dirty="0">
                <a:latin typeface="Arial Unicode MS"/>
                <a:cs typeface="Arial Unicode MS"/>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79942" y="1576120"/>
            <a:ext cx="3108048" cy="4498721"/>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280551" y="412967"/>
            <a:ext cx="390334" cy="329628"/>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3026034" y="1511591"/>
            <a:ext cx="1555750" cy="0"/>
          </a:xfrm>
          <a:custGeom>
            <a:avLst/>
            <a:gdLst/>
            <a:ahLst/>
            <a:cxnLst/>
            <a:rect l="l" t="t" r="r" b="b"/>
            <a:pathLst>
              <a:path w="1555750">
                <a:moveTo>
                  <a:pt x="1555203" y="0"/>
                </a:moveTo>
                <a:lnTo>
                  <a:pt x="0" y="0"/>
                </a:lnTo>
              </a:path>
            </a:pathLst>
          </a:custGeom>
          <a:ln w="38100">
            <a:solidFill>
              <a:srgbClr val="C7EAFB"/>
            </a:solidFill>
            <a:prstDash val="dot"/>
          </a:ln>
        </p:spPr>
        <p:txBody>
          <a:bodyPr wrap="square" lIns="0" tIns="0" rIns="0" bIns="0" rtlCol="0"/>
          <a:lstStyle/>
          <a:p>
            <a:endParaRPr/>
          </a:p>
        </p:txBody>
      </p:sp>
      <p:sp>
        <p:nvSpPr>
          <p:cNvPr id="6" name="object 6"/>
          <p:cNvSpPr/>
          <p:nvPr/>
        </p:nvSpPr>
        <p:spPr>
          <a:xfrm>
            <a:off x="4657102" y="1511591"/>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7" name="object 7"/>
          <p:cNvSpPr/>
          <p:nvPr/>
        </p:nvSpPr>
        <p:spPr>
          <a:xfrm>
            <a:off x="2988106" y="1511591"/>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8" name="object 8"/>
          <p:cNvSpPr txBox="1"/>
          <p:nvPr/>
        </p:nvSpPr>
        <p:spPr>
          <a:xfrm>
            <a:off x="2126671" y="1220331"/>
            <a:ext cx="246418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Una persona que ora todos los días</a:t>
            </a:r>
            <a:endParaRPr sz="1200" dirty="0">
              <a:latin typeface="Arial Unicode MS"/>
              <a:cs typeface="Arial Unicode MS"/>
            </a:endParaRPr>
          </a:p>
        </p:txBody>
      </p:sp>
      <p:sp>
        <p:nvSpPr>
          <p:cNvPr id="29" name="object 29"/>
          <p:cNvSpPr txBox="1"/>
          <p:nvPr/>
        </p:nvSpPr>
        <p:spPr>
          <a:xfrm>
            <a:off x="158151"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104</a:t>
            </a:r>
            <a:endParaRPr sz="800">
              <a:latin typeface="Arial Unicode MS"/>
              <a:cs typeface="Arial Unicode MS"/>
            </a:endParaRPr>
          </a:p>
        </p:txBody>
      </p:sp>
      <p:sp>
        <p:nvSpPr>
          <p:cNvPr id="20" name="object 20"/>
          <p:cNvSpPr txBox="1"/>
          <p:nvPr/>
        </p:nvSpPr>
        <p:spPr>
          <a:xfrm>
            <a:off x="1073200" y="6206087"/>
            <a:ext cx="3115310" cy="1027782"/>
          </a:xfrm>
          <a:prstGeom prst="rect">
            <a:avLst/>
          </a:prstGeom>
        </p:spPr>
        <p:txBody>
          <a:bodyPr vert="horz" wrap="square" lIns="0" tIns="7620" rIns="0" bIns="0" rtlCol="0">
            <a:spAutoFit/>
          </a:bodyPr>
          <a:lstStyle/>
          <a:p>
            <a:pPr marL="12700" marR="419734" algn="just">
              <a:spcBef>
                <a:spcPts val="6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¿Estás orando por la salvación todos los días en este momento? ¿O estás orando por una confesión de pecado para tener una relación íntima con tu Padre Celestial?</a:t>
            </a:r>
            <a:endParaRPr lang="ko-KR" altLang="es-ES" sz="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spcBef>
                <a:spcPts val="20"/>
              </a:spcBef>
            </a:pP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marR="5080" algn="just"/>
            <a:r>
              <a:rPr lang="es-ES"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De otra manera le hubiera sido necesario padecer muchas veces desde el principio del mundo; pero ahora, en la consumación de los siglos, se presentó una vez para siempre por el sacrificio de sí mismo para quitar de en medio el pecado. </a:t>
            </a:r>
            <a:r>
              <a:rPr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He</a:t>
            </a:r>
            <a:r>
              <a:rPr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 9:26)</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21" name="object 21"/>
          <p:cNvSpPr txBox="1"/>
          <p:nvPr/>
        </p:nvSpPr>
        <p:spPr>
          <a:xfrm>
            <a:off x="1131109" y="1789793"/>
            <a:ext cx="899160" cy="564257"/>
          </a:xfrm>
          <a:prstGeom prst="rect">
            <a:avLst/>
          </a:prstGeom>
        </p:spPr>
        <p:txBody>
          <a:bodyPr vert="horz" wrap="square" lIns="0" tIns="12700" rIns="0" bIns="0" rtlCol="0">
            <a:spAutoFit/>
          </a:bodyPr>
          <a:lstStyle/>
          <a:p>
            <a:pPr marL="106045" marR="98425" algn="ctr">
              <a:spcBef>
                <a:spcPts val="100"/>
              </a:spcBef>
            </a:pPr>
            <a:r>
              <a:rPr lang="es-ES" sz="700" dirty="0">
                <a:latin typeface="Arial Unicode MS"/>
                <a:cs typeface="Arial Unicode MS"/>
              </a:rPr>
              <a:t>Dios Padre, </a:t>
            </a:r>
          </a:p>
          <a:p>
            <a:pPr marL="106045" marR="98425" algn="ctr">
              <a:spcBef>
                <a:spcPts val="100"/>
              </a:spcBef>
            </a:pPr>
            <a:r>
              <a:rPr lang="es-ES" sz="700" dirty="0">
                <a:latin typeface="Arial Unicode MS"/>
                <a:cs typeface="Arial Unicode MS"/>
              </a:rPr>
              <a:t>hoy mentí. Perdóname por la sangre de Jesús.</a:t>
            </a:r>
          </a:p>
        </p:txBody>
      </p:sp>
      <p:sp>
        <p:nvSpPr>
          <p:cNvPr id="22" name="object 22"/>
          <p:cNvSpPr txBox="1"/>
          <p:nvPr/>
        </p:nvSpPr>
        <p:spPr>
          <a:xfrm>
            <a:off x="2706346" y="1909787"/>
            <a:ext cx="671645" cy="335989"/>
          </a:xfrm>
          <a:prstGeom prst="rect">
            <a:avLst/>
          </a:prstGeom>
        </p:spPr>
        <p:txBody>
          <a:bodyPr vert="horz" wrap="square" lIns="0" tIns="12700" rIns="0" bIns="0" rtlCol="0">
            <a:spAutoFit/>
          </a:bodyPr>
          <a:lstStyle/>
          <a:p>
            <a:pPr marL="91440" marR="79375" indent="-4445" algn="ctr">
              <a:spcBef>
                <a:spcPts val="100"/>
              </a:spcBef>
            </a:pPr>
            <a:r>
              <a:rPr lang="es-ES" sz="700" dirty="0">
                <a:solidFill>
                  <a:srgbClr val="00AEEF"/>
                </a:solidFill>
                <a:latin typeface="Arial Unicode MS"/>
                <a:cs typeface="Arial Unicode MS"/>
              </a:rPr>
              <a:t>Sí, ya lo he perdonado todo.</a:t>
            </a:r>
            <a:endParaRPr sz="700" dirty="0">
              <a:latin typeface="Arial Unicode MS"/>
              <a:cs typeface="Arial Unicode MS"/>
            </a:endParaRPr>
          </a:p>
        </p:txBody>
      </p:sp>
      <p:sp>
        <p:nvSpPr>
          <p:cNvPr id="23" name="object 23"/>
          <p:cNvSpPr txBox="1"/>
          <p:nvPr/>
        </p:nvSpPr>
        <p:spPr>
          <a:xfrm>
            <a:off x="3261084" y="3001462"/>
            <a:ext cx="671644" cy="443711"/>
          </a:xfrm>
          <a:prstGeom prst="rect">
            <a:avLst/>
          </a:prstGeom>
        </p:spPr>
        <p:txBody>
          <a:bodyPr vert="horz" wrap="square" lIns="0" tIns="12700" rIns="0" bIns="0" rtlCol="0">
            <a:spAutoFit/>
          </a:bodyPr>
          <a:lstStyle/>
          <a:p>
            <a:pPr marL="12700" marR="5080" indent="4445" algn="ctr">
              <a:spcBef>
                <a:spcPts val="100"/>
              </a:spcBef>
            </a:pPr>
            <a:r>
              <a:rPr lang="es-ES" sz="700" dirty="0">
                <a:solidFill>
                  <a:srgbClr val="00AEEF"/>
                </a:solidFill>
                <a:latin typeface="Arial Unicode MS"/>
                <a:cs typeface="Arial Unicode MS"/>
              </a:rPr>
              <a:t>Ya lo he perdonado todo. He limpiado tus pecados.</a:t>
            </a:r>
          </a:p>
        </p:txBody>
      </p:sp>
      <p:sp>
        <p:nvSpPr>
          <p:cNvPr id="24" name="object 24"/>
          <p:cNvSpPr txBox="1"/>
          <p:nvPr/>
        </p:nvSpPr>
        <p:spPr>
          <a:xfrm>
            <a:off x="2883701" y="4264716"/>
            <a:ext cx="936108" cy="443711"/>
          </a:xfrm>
          <a:prstGeom prst="rect">
            <a:avLst/>
          </a:prstGeom>
        </p:spPr>
        <p:txBody>
          <a:bodyPr vert="horz" wrap="square" lIns="0" tIns="12700" rIns="0" bIns="0" rtlCol="0">
            <a:spAutoFit/>
          </a:bodyPr>
          <a:lstStyle/>
          <a:p>
            <a:pPr marL="154305" marR="146685" indent="-4445" algn="ctr">
              <a:spcBef>
                <a:spcPts val="100"/>
              </a:spcBef>
            </a:pPr>
            <a:r>
              <a:rPr lang="es-ES" sz="700" dirty="0">
                <a:solidFill>
                  <a:srgbClr val="00AEEF"/>
                </a:solidFill>
                <a:latin typeface="Arial Unicode MS"/>
                <a:cs typeface="Arial Unicode MS"/>
              </a:rPr>
              <a:t>Sí... ¿No te dije que ya lo había perdonado todo?</a:t>
            </a:r>
            <a:endParaRPr sz="700" dirty="0">
              <a:latin typeface="Arial Unicode MS"/>
              <a:cs typeface="Arial Unicode MS"/>
            </a:endParaRPr>
          </a:p>
        </p:txBody>
      </p:sp>
      <p:sp>
        <p:nvSpPr>
          <p:cNvPr id="25" name="object 25"/>
          <p:cNvSpPr txBox="1"/>
          <p:nvPr/>
        </p:nvSpPr>
        <p:spPr>
          <a:xfrm>
            <a:off x="3132265" y="5188396"/>
            <a:ext cx="671644" cy="551433"/>
          </a:xfrm>
          <a:prstGeom prst="rect">
            <a:avLst/>
          </a:prstGeom>
        </p:spPr>
        <p:txBody>
          <a:bodyPr vert="horz" wrap="square" lIns="0" tIns="12700" rIns="0" bIns="0" rtlCol="0">
            <a:spAutoFit/>
          </a:bodyPr>
          <a:lstStyle/>
          <a:p>
            <a:pPr marL="12065" marR="5080" indent="-635" algn="ctr">
              <a:spcBef>
                <a:spcPts val="100"/>
              </a:spcBef>
            </a:pPr>
            <a:r>
              <a:rPr lang="es-ES" sz="700" dirty="0">
                <a:solidFill>
                  <a:srgbClr val="00AEEF"/>
                </a:solidFill>
                <a:latin typeface="Arial Unicode MS"/>
                <a:cs typeface="Arial Unicode MS"/>
              </a:rPr>
              <a:t>¡Ya lo he perdonado todo! ¿Qué voy a hacer con este hombre?</a:t>
            </a:r>
          </a:p>
        </p:txBody>
      </p:sp>
      <p:sp>
        <p:nvSpPr>
          <p:cNvPr id="26" name="object 26"/>
          <p:cNvSpPr txBox="1"/>
          <p:nvPr/>
        </p:nvSpPr>
        <p:spPr>
          <a:xfrm>
            <a:off x="1172865" y="3310081"/>
            <a:ext cx="795635" cy="659155"/>
          </a:xfrm>
          <a:prstGeom prst="rect">
            <a:avLst/>
          </a:prstGeom>
        </p:spPr>
        <p:txBody>
          <a:bodyPr vert="horz" wrap="square" lIns="0" tIns="12700" rIns="0" bIns="0" rtlCol="0">
            <a:spAutoFit/>
          </a:bodyPr>
          <a:lstStyle/>
          <a:p>
            <a:pPr marL="12065" marR="5080" algn="ctr">
              <a:spcBef>
                <a:spcPts val="100"/>
              </a:spcBef>
            </a:pPr>
            <a:r>
              <a:rPr lang="es-ES" sz="700" dirty="0">
                <a:latin typeface="Arial Unicode MS"/>
                <a:cs typeface="Arial Unicode MS"/>
              </a:rPr>
              <a:t>¡Dios! Hoy, he cometido el pecado de no cumplir una promesa. Por favor perdóname este pecado.</a:t>
            </a:r>
          </a:p>
        </p:txBody>
      </p:sp>
      <p:sp>
        <p:nvSpPr>
          <p:cNvPr id="27" name="object 27"/>
          <p:cNvSpPr txBox="1"/>
          <p:nvPr/>
        </p:nvSpPr>
        <p:spPr>
          <a:xfrm>
            <a:off x="1121102" y="4270492"/>
            <a:ext cx="899160" cy="551433"/>
          </a:xfrm>
          <a:prstGeom prst="rect">
            <a:avLst/>
          </a:prstGeom>
        </p:spPr>
        <p:txBody>
          <a:bodyPr vert="horz" wrap="square" lIns="0" tIns="12700" rIns="0" bIns="0" rtlCol="0">
            <a:spAutoFit/>
          </a:bodyPr>
          <a:lstStyle/>
          <a:p>
            <a:pPr marL="12700" marR="5080" algn="ctr">
              <a:spcBef>
                <a:spcPts val="100"/>
              </a:spcBef>
            </a:pPr>
            <a:r>
              <a:rPr lang="es-ES" sz="700" dirty="0">
                <a:latin typeface="Arial Unicode MS"/>
                <a:cs typeface="Arial Unicode MS"/>
              </a:rPr>
              <a:t>Desobedecí a mis padres. ¡Yo soy un pecador que debo ir al infierno! ¡Perdóname!</a:t>
            </a:r>
          </a:p>
        </p:txBody>
      </p:sp>
      <p:sp>
        <p:nvSpPr>
          <p:cNvPr id="28" name="object 28"/>
          <p:cNvSpPr txBox="1"/>
          <p:nvPr/>
        </p:nvSpPr>
        <p:spPr>
          <a:xfrm>
            <a:off x="1101258" y="5321421"/>
            <a:ext cx="765133" cy="564257"/>
          </a:xfrm>
          <a:prstGeom prst="rect">
            <a:avLst/>
          </a:prstGeom>
        </p:spPr>
        <p:txBody>
          <a:bodyPr vert="horz" wrap="square" lIns="0" tIns="12700" rIns="0" bIns="0" rtlCol="0">
            <a:spAutoFit/>
          </a:bodyPr>
          <a:lstStyle/>
          <a:p>
            <a:pPr marL="12700" marR="5080" indent="119380" algn="ctr">
              <a:spcBef>
                <a:spcPts val="100"/>
              </a:spcBef>
            </a:pPr>
            <a:r>
              <a:rPr lang="es-ES" sz="700" dirty="0">
                <a:latin typeface="Arial Unicode MS"/>
                <a:cs typeface="Arial Unicode MS"/>
              </a:rPr>
              <a:t>¡Señor! Me temo que me voy al infierno.</a:t>
            </a:r>
          </a:p>
          <a:p>
            <a:pPr marL="12700" marR="5080" indent="119380" algn="ctr">
              <a:spcBef>
                <a:spcPts val="100"/>
              </a:spcBef>
            </a:pPr>
            <a:r>
              <a:rPr lang="es-ES" sz="700" dirty="0">
                <a:latin typeface="Arial Unicode MS"/>
                <a:cs typeface="Arial Unicode MS"/>
              </a:rPr>
              <a:t>¿Qué haré con este pecado?</a:t>
            </a:r>
          </a:p>
        </p:txBody>
      </p:sp>
      <p:sp>
        <p:nvSpPr>
          <p:cNvPr id="33" name="object 8">
            <a:extLst>
              <a:ext uri="{FF2B5EF4-FFF2-40B4-BE49-F238E27FC236}">
                <a16:creationId xmlns:a16="http://schemas.microsoft.com/office/drawing/2014/main" id="{FA1A1DB5-9309-4360-9969-50F9738A9779}"/>
              </a:ext>
            </a:extLst>
          </p:cNvPr>
          <p:cNvSpPr txBox="1">
            <a:spLocks noGrp="1"/>
          </p:cNvSpPr>
          <p:nvPr>
            <p:ph type="title"/>
          </p:nvPr>
        </p:nvSpPr>
        <p:spPr>
          <a:xfrm>
            <a:off x="520700" y="754732"/>
            <a:ext cx="2980461" cy="423193"/>
          </a:xfrm>
          <a:prstGeom prst="rect">
            <a:avLst/>
          </a:prstGeom>
        </p:spPr>
        <p:txBody>
          <a:bodyPr vert="horz" wrap="square" lIns="0" tIns="12700" rIns="0" bIns="0" rtlCol="0">
            <a:spAutoFit/>
          </a:bodyPr>
          <a:lstStyle/>
          <a:p>
            <a:pPr marL="12700">
              <a:lnSpc>
                <a:spcPct val="100000"/>
              </a:lnSpc>
              <a:spcBef>
                <a:spcPts val="100"/>
              </a:spcBef>
            </a:pPr>
            <a:r>
              <a:rPr lang="es-ES" sz="4000" b="1" baseline="8169" dirty="0">
                <a:solidFill>
                  <a:srgbClr val="6D6E71"/>
                </a:solidFill>
                <a:latin typeface="NanumBarunGothic"/>
                <a:cs typeface="NanumBarunGothic"/>
              </a:rPr>
              <a:t>Nuestra</a:t>
            </a:r>
            <a:r>
              <a:rPr lang="es-ES" sz="1400" b="1" baseline="8169" dirty="0">
                <a:solidFill>
                  <a:srgbClr val="58585B"/>
                </a:solidFill>
                <a:latin typeface="Arial Unicode MS"/>
                <a:cs typeface="Arial Unicode MS"/>
              </a:rPr>
              <a:t> </a:t>
            </a:r>
            <a:r>
              <a:rPr lang="es-ES" sz="1400" dirty="0">
                <a:solidFill>
                  <a:srgbClr val="58585B"/>
                </a:solidFill>
                <a:latin typeface="Arial Unicode MS"/>
                <a:cs typeface="Arial Unicode MS"/>
              </a:rPr>
              <a:t>historia</a:t>
            </a:r>
            <a:endParaRPr lang="es-ES" sz="1400" dirty="0">
              <a:latin typeface="Arial Unicode MS"/>
              <a:cs typeface="Arial Unicode MS"/>
            </a:endParaRPr>
          </a:p>
        </p:txBody>
      </p:sp>
      <p:grpSp>
        <p:nvGrpSpPr>
          <p:cNvPr id="2" name="그룹 1">
            <a:extLst>
              <a:ext uri="{FF2B5EF4-FFF2-40B4-BE49-F238E27FC236}">
                <a16:creationId xmlns:a16="http://schemas.microsoft.com/office/drawing/2014/main" id="{CCD05B69-0EF9-4ABC-9373-17C16033D398}"/>
              </a:ext>
            </a:extLst>
          </p:cNvPr>
          <p:cNvGrpSpPr/>
          <p:nvPr/>
        </p:nvGrpSpPr>
        <p:grpSpPr>
          <a:xfrm>
            <a:off x="5472734" y="0"/>
            <a:ext cx="5471795" cy="7689763"/>
            <a:chOff x="5472734" y="0"/>
            <a:chExt cx="5471795" cy="7689763"/>
          </a:xfrm>
        </p:grpSpPr>
        <p:sp>
          <p:nvSpPr>
            <p:cNvPr id="9" name="object 9"/>
            <p:cNvSpPr/>
            <p:nvPr/>
          </p:nvSpPr>
          <p:spPr>
            <a:xfrm>
              <a:off x="5472734" y="0"/>
              <a:ext cx="5471795" cy="4284345"/>
            </a:xfrm>
            <a:custGeom>
              <a:avLst/>
              <a:gdLst/>
              <a:ahLst/>
              <a:cxnLst/>
              <a:rect l="l" t="t" r="r" b="b"/>
              <a:pathLst>
                <a:path w="5471795" h="4284345">
                  <a:moveTo>
                    <a:pt x="0" y="4284014"/>
                  </a:moveTo>
                  <a:lnTo>
                    <a:pt x="5471248" y="4284014"/>
                  </a:lnTo>
                  <a:lnTo>
                    <a:pt x="5471248" y="0"/>
                  </a:lnTo>
                  <a:lnTo>
                    <a:pt x="0" y="0"/>
                  </a:lnTo>
                  <a:lnTo>
                    <a:pt x="0" y="4284014"/>
                  </a:lnTo>
                  <a:close/>
                </a:path>
              </a:pathLst>
            </a:custGeom>
            <a:solidFill>
              <a:srgbClr val="CCECFC"/>
            </a:solidFill>
          </p:spPr>
          <p:txBody>
            <a:bodyPr wrap="square" lIns="0" tIns="0" rIns="0" bIns="0" rtlCol="0"/>
            <a:lstStyle/>
            <a:p>
              <a:endParaRPr/>
            </a:p>
          </p:txBody>
        </p:sp>
        <p:sp>
          <p:nvSpPr>
            <p:cNvPr id="10" name="object 10"/>
            <p:cNvSpPr/>
            <p:nvPr/>
          </p:nvSpPr>
          <p:spPr>
            <a:xfrm>
              <a:off x="6009366" y="934461"/>
              <a:ext cx="4469765" cy="4577715"/>
            </a:xfrm>
            <a:custGeom>
              <a:avLst/>
              <a:gdLst/>
              <a:ahLst/>
              <a:cxnLst/>
              <a:rect l="l" t="t" r="r" b="b"/>
              <a:pathLst>
                <a:path w="4469765" h="4577715">
                  <a:moveTo>
                    <a:pt x="4253306" y="0"/>
                  </a:moveTo>
                  <a:lnTo>
                    <a:pt x="216001" y="0"/>
                  </a:lnTo>
                  <a:lnTo>
                    <a:pt x="166475" y="5704"/>
                  </a:lnTo>
                  <a:lnTo>
                    <a:pt x="121011" y="21955"/>
                  </a:lnTo>
                  <a:lnTo>
                    <a:pt x="80904" y="47454"/>
                  </a:lnTo>
                  <a:lnTo>
                    <a:pt x="47454" y="80904"/>
                  </a:lnTo>
                  <a:lnTo>
                    <a:pt x="21955" y="121011"/>
                  </a:lnTo>
                  <a:lnTo>
                    <a:pt x="5704" y="166475"/>
                  </a:lnTo>
                  <a:lnTo>
                    <a:pt x="0" y="216001"/>
                  </a:lnTo>
                  <a:lnTo>
                    <a:pt x="0" y="4361154"/>
                  </a:lnTo>
                  <a:lnTo>
                    <a:pt x="5704" y="4410680"/>
                  </a:lnTo>
                  <a:lnTo>
                    <a:pt x="21955" y="4456145"/>
                  </a:lnTo>
                  <a:lnTo>
                    <a:pt x="47454" y="4496251"/>
                  </a:lnTo>
                  <a:lnTo>
                    <a:pt x="80904" y="4529702"/>
                  </a:lnTo>
                  <a:lnTo>
                    <a:pt x="121011" y="4555200"/>
                  </a:lnTo>
                  <a:lnTo>
                    <a:pt x="166475" y="4571451"/>
                  </a:lnTo>
                  <a:lnTo>
                    <a:pt x="216001" y="4577156"/>
                  </a:lnTo>
                  <a:lnTo>
                    <a:pt x="4253306" y="4577156"/>
                  </a:lnTo>
                  <a:lnTo>
                    <a:pt x="4302831" y="4571451"/>
                  </a:lnTo>
                  <a:lnTo>
                    <a:pt x="4348294" y="4555200"/>
                  </a:lnTo>
                  <a:lnTo>
                    <a:pt x="4388397" y="4529702"/>
                  </a:lnTo>
                  <a:lnTo>
                    <a:pt x="4421845" y="4496251"/>
                  </a:lnTo>
                  <a:lnTo>
                    <a:pt x="4447342" y="4456145"/>
                  </a:lnTo>
                  <a:lnTo>
                    <a:pt x="4463590" y="4410680"/>
                  </a:lnTo>
                  <a:lnTo>
                    <a:pt x="4469295" y="4361154"/>
                  </a:lnTo>
                  <a:lnTo>
                    <a:pt x="4469295" y="216001"/>
                  </a:lnTo>
                  <a:lnTo>
                    <a:pt x="4463590" y="166475"/>
                  </a:lnTo>
                  <a:lnTo>
                    <a:pt x="4447342" y="121011"/>
                  </a:lnTo>
                  <a:lnTo>
                    <a:pt x="4421845" y="80904"/>
                  </a:lnTo>
                  <a:lnTo>
                    <a:pt x="4388397" y="47454"/>
                  </a:lnTo>
                  <a:lnTo>
                    <a:pt x="4348294" y="21955"/>
                  </a:lnTo>
                  <a:lnTo>
                    <a:pt x="4302831" y="5704"/>
                  </a:lnTo>
                  <a:lnTo>
                    <a:pt x="4253306" y="0"/>
                  </a:lnTo>
                  <a:close/>
                </a:path>
              </a:pathLst>
            </a:custGeom>
            <a:solidFill>
              <a:srgbClr val="FFFFFF"/>
            </a:solidFill>
          </p:spPr>
          <p:txBody>
            <a:bodyPr wrap="square" lIns="0" tIns="0" rIns="0" bIns="0" rtlCol="0"/>
            <a:lstStyle/>
            <a:p>
              <a:endParaRPr dirty="0"/>
            </a:p>
          </p:txBody>
        </p:sp>
        <p:sp>
          <p:nvSpPr>
            <p:cNvPr id="11" name="object 11"/>
            <p:cNvSpPr/>
            <p:nvPr/>
          </p:nvSpPr>
          <p:spPr>
            <a:xfrm>
              <a:off x="9423013" y="306312"/>
              <a:ext cx="1248410" cy="1248410"/>
            </a:xfrm>
            <a:custGeom>
              <a:avLst/>
              <a:gdLst/>
              <a:ahLst/>
              <a:cxnLst/>
              <a:rect l="l" t="t" r="r" b="b"/>
              <a:pathLst>
                <a:path w="1248409"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6"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6"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FFFFFF"/>
            </a:solidFill>
          </p:spPr>
          <p:txBody>
            <a:bodyPr wrap="square" lIns="0" tIns="0" rIns="0" bIns="0" rtlCol="0"/>
            <a:lstStyle/>
            <a:p>
              <a:endParaRPr/>
            </a:p>
          </p:txBody>
        </p:sp>
        <p:sp>
          <p:nvSpPr>
            <p:cNvPr id="12" name="object 12"/>
            <p:cNvSpPr/>
            <p:nvPr/>
          </p:nvSpPr>
          <p:spPr>
            <a:xfrm>
              <a:off x="9539537" y="422831"/>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CCECFC"/>
            </a:solidFill>
          </p:spPr>
          <p:txBody>
            <a:bodyPr wrap="square" lIns="0" tIns="0" rIns="0" bIns="0" rtlCol="0"/>
            <a:lstStyle/>
            <a:p>
              <a:endParaRPr/>
            </a:p>
          </p:txBody>
        </p:sp>
        <p:sp>
          <p:nvSpPr>
            <p:cNvPr id="13" name="object 13"/>
            <p:cNvSpPr/>
            <p:nvPr/>
          </p:nvSpPr>
          <p:spPr>
            <a:xfrm>
              <a:off x="9589739" y="473039"/>
              <a:ext cx="915035" cy="915035"/>
            </a:xfrm>
            <a:custGeom>
              <a:avLst/>
              <a:gdLst/>
              <a:ahLst/>
              <a:cxnLst/>
              <a:rect l="l" t="t" r="r" b="b"/>
              <a:pathLst>
                <a:path w="915034"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87D6F8"/>
            </a:solidFill>
          </p:spPr>
          <p:txBody>
            <a:bodyPr wrap="square" lIns="0" tIns="0" rIns="0" bIns="0" rtlCol="0"/>
            <a:lstStyle/>
            <a:p>
              <a:endParaRPr/>
            </a:p>
          </p:txBody>
        </p:sp>
        <p:sp>
          <p:nvSpPr>
            <p:cNvPr id="15" name="object 15"/>
            <p:cNvSpPr/>
            <p:nvPr/>
          </p:nvSpPr>
          <p:spPr>
            <a:xfrm>
              <a:off x="6824000" y="5039710"/>
              <a:ext cx="2720429" cy="2238328"/>
            </a:xfrm>
            <a:prstGeom prst="rect">
              <a:avLst/>
            </a:prstGeom>
            <a:blipFill>
              <a:blip r:embed="rId4" cstate="print"/>
              <a:stretch>
                <a:fillRect/>
              </a:stretch>
            </a:blipFill>
          </p:spPr>
          <p:txBody>
            <a:bodyPr wrap="square" lIns="0" tIns="0" rIns="0" bIns="0" rtlCol="0"/>
            <a:lstStyle/>
            <a:p>
              <a:endParaRPr/>
            </a:p>
          </p:txBody>
        </p:sp>
        <p:sp>
          <p:nvSpPr>
            <p:cNvPr id="16" name="object 16"/>
            <p:cNvSpPr txBox="1"/>
            <p:nvPr/>
          </p:nvSpPr>
          <p:spPr>
            <a:xfrm>
              <a:off x="6366550" y="1764489"/>
              <a:ext cx="3690620" cy="2564100"/>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Durante la guerra de Crimea, un soldado estaba muriendo en un hospital de Sputari. Las enfermeras le observaron durante mucho tiempo y claramente estaba inconsciente. Pero de repente saltó de la cama y las enfermeras gritaron con voz de asombro.</a:t>
              </a:r>
            </a:p>
            <a:p>
              <a:pPr marL="120650" algn="just">
                <a:lnSpc>
                  <a:spcPts val="1200"/>
                </a:lnSpc>
                <a:spcBef>
                  <a:spcPts val="459"/>
                </a:spcBef>
              </a:pPr>
              <a:r>
                <a:rPr lang="es-ES" altLang="ko-KR" sz="800" dirty="0">
                  <a:latin typeface="Arial Unicode MS" panose="020B0604020202020204" pitchFamily="34" charset="-128"/>
                  <a:ea typeface="Arial Unicode MS" panose="020B0604020202020204" pitchFamily="34" charset="-128"/>
                  <a:cs typeface="Arial Unicode MS" panose="020B0604020202020204" pitchFamily="34" charset="-128"/>
                </a:rPr>
                <a:t>“¡Sí, aquí!”</a:t>
              </a:r>
              <a:endParaRPr lang="es-ES" sz="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indent="120650" algn="just">
                <a:lnSpc>
                  <a:spcPts val="1200"/>
                </a:lnSpc>
                <a:spcBef>
                  <a:spcPts val="459"/>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Las enfermeras lo acostaron de nuevo en la cama, estaba agotado y jadeando por respirar, lo consolaron suavemente y le preguntaron qué le había pasado y por qué había dicho eso. Entonces respondió el soldado.</a:t>
              </a:r>
            </a:p>
            <a:p>
              <a:pPr indent="120650" algn="just">
                <a:lnSpc>
                  <a:spcPts val="1200"/>
                </a:lnSpc>
                <a:spcBef>
                  <a:spcPts val="459"/>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"En el sueño, la guerra había terminado y yo regresaba a mi unidad para recibir el pase de lista. Pero el comandante dijo mi nombre y respondí".</a:t>
              </a:r>
            </a:p>
            <a:p>
              <a:pPr indent="120650" algn="just">
                <a:lnSpc>
                  <a:spcPts val="1200"/>
                </a:lnSpc>
                <a:spcBef>
                  <a:spcPts val="459"/>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Jesucristo fue entregado por nuestros pecados, y resucitado para nuestra justificación. Su resurrección es una garantía de que todos los creyentes resucitarán. Pronto nuestro Señor regresará e invocará a todos los que han sido salvos. En ese momento, sin falta, todos los salvos resucitarán y disfrutarán de la gloria eterna y el reposo en el reino del Señor.</a:t>
              </a:r>
            </a:p>
          </p:txBody>
        </p:sp>
        <p:sp>
          <p:nvSpPr>
            <p:cNvPr id="17" name="object 17"/>
            <p:cNvSpPr/>
            <p:nvPr/>
          </p:nvSpPr>
          <p:spPr>
            <a:xfrm>
              <a:off x="6812418" y="1410110"/>
              <a:ext cx="3197225" cy="0"/>
            </a:xfrm>
            <a:custGeom>
              <a:avLst/>
              <a:gdLst/>
              <a:ahLst/>
              <a:cxnLst/>
              <a:rect l="l" t="t" r="r" b="b"/>
              <a:pathLst>
                <a:path w="3197225">
                  <a:moveTo>
                    <a:pt x="0" y="0"/>
                  </a:moveTo>
                  <a:lnTo>
                    <a:pt x="3197199" y="0"/>
                  </a:lnTo>
                </a:path>
              </a:pathLst>
            </a:custGeom>
            <a:ln w="50393">
              <a:solidFill>
                <a:srgbClr val="CCECFC"/>
              </a:solidFill>
            </a:ln>
          </p:spPr>
          <p:txBody>
            <a:bodyPr wrap="square" lIns="0" tIns="0" rIns="0" bIns="0" rtlCol="0"/>
            <a:lstStyle/>
            <a:p>
              <a:endParaRPr/>
            </a:p>
          </p:txBody>
        </p:sp>
        <p:sp>
          <p:nvSpPr>
            <p:cNvPr id="18" name="object 18"/>
            <p:cNvSpPr/>
            <p:nvPr/>
          </p:nvSpPr>
          <p:spPr>
            <a:xfrm>
              <a:off x="6466217" y="1205358"/>
              <a:ext cx="510540" cy="230504"/>
            </a:xfrm>
            <a:custGeom>
              <a:avLst/>
              <a:gdLst/>
              <a:ahLst/>
              <a:cxnLst/>
              <a:rect l="l" t="t" r="r" b="b"/>
              <a:pathLst>
                <a:path w="510540" h="230505">
                  <a:moveTo>
                    <a:pt x="510298" y="0"/>
                  </a:moveTo>
                  <a:lnTo>
                    <a:pt x="255587" y="111125"/>
                  </a:lnTo>
                  <a:lnTo>
                    <a:pt x="0" y="229946"/>
                  </a:lnTo>
                  <a:lnTo>
                    <a:pt x="510298" y="229946"/>
                  </a:lnTo>
                  <a:lnTo>
                    <a:pt x="510298" y="0"/>
                  </a:lnTo>
                  <a:close/>
                </a:path>
              </a:pathLst>
            </a:custGeom>
            <a:solidFill>
              <a:srgbClr val="CCECFC"/>
            </a:solidFill>
          </p:spPr>
          <p:txBody>
            <a:bodyPr wrap="square" lIns="0" tIns="0" rIns="0" bIns="0" rtlCol="0"/>
            <a:lstStyle/>
            <a:p>
              <a:endParaRPr/>
            </a:p>
          </p:txBody>
        </p:sp>
        <p:sp>
          <p:nvSpPr>
            <p:cNvPr id="19" name="object 19"/>
            <p:cNvSpPr txBox="1"/>
            <p:nvPr/>
          </p:nvSpPr>
          <p:spPr>
            <a:xfrm>
              <a:off x="7026959" y="1095304"/>
              <a:ext cx="2462450" cy="228268"/>
            </a:xfrm>
            <a:prstGeom prst="rect">
              <a:avLst/>
            </a:prstGeom>
          </p:spPr>
          <p:txBody>
            <a:bodyPr vert="horz" wrap="square" lIns="0" tIns="12700" rIns="0" bIns="0" rtlCol="0">
              <a:spAutoFit/>
            </a:bodyPr>
            <a:lstStyle/>
            <a:p>
              <a:pPr marL="12700" algn="ctr">
                <a:lnSpc>
                  <a:spcPct val="100000"/>
                </a:lnSpc>
                <a:spcBef>
                  <a:spcPts val="100"/>
                </a:spcBef>
              </a:pPr>
              <a:r>
                <a:rPr lang="es-ES" sz="1400" dirty="0">
                  <a:latin typeface="Arial Unicode MS"/>
                  <a:cs typeface="Arial Unicode MS"/>
                </a:rPr>
                <a:t>¡Sí, aquí!</a:t>
              </a:r>
            </a:p>
          </p:txBody>
        </p:sp>
        <p:sp>
          <p:nvSpPr>
            <p:cNvPr id="30" name="object 30"/>
            <p:cNvSpPr txBox="1"/>
            <p:nvPr/>
          </p:nvSpPr>
          <p:spPr>
            <a:xfrm>
              <a:off x="10584343" y="7558318"/>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105</a:t>
              </a:r>
              <a:endParaRPr sz="800">
                <a:latin typeface="Arial Unicode MS"/>
                <a:cs typeface="Arial Unicode MS"/>
              </a:endParaRPr>
            </a:p>
          </p:txBody>
        </p:sp>
        <p:sp>
          <p:nvSpPr>
            <p:cNvPr id="34" name="object 21">
              <a:extLst>
                <a:ext uri="{FF2B5EF4-FFF2-40B4-BE49-F238E27FC236}">
                  <a16:creationId xmlns:a16="http://schemas.microsoft.com/office/drawing/2014/main" id="{9CBB3441-0A20-47B9-B83F-C15EB8B529A3}"/>
                </a:ext>
              </a:extLst>
            </p:cNvPr>
            <p:cNvSpPr txBox="1"/>
            <p:nvPr/>
          </p:nvSpPr>
          <p:spPr>
            <a:xfrm>
              <a:off x="9664700" y="766480"/>
              <a:ext cx="781625"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FFFFFF"/>
                  </a:solidFill>
                  <a:latin typeface="NanumBarunGothic"/>
                  <a:cs typeface="NanumBarunGothic"/>
                </a:rPr>
                <a:t>Alegoría</a:t>
              </a:r>
              <a:endParaRPr sz="1600" dirty="0">
                <a:latin typeface="NanumBarunGothic"/>
                <a:cs typeface="NanumBarunGothic"/>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2185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3" name="object 3"/>
          <p:cNvSpPr/>
          <p:nvPr/>
        </p:nvSpPr>
        <p:spPr>
          <a:xfrm>
            <a:off x="41549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4" name="object 4"/>
          <p:cNvSpPr/>
          <p:nvPr/>
        </p:nvSpPr>
        <p:spPr>
          <a:xfrm>
            <a:off x="360140" y="649522"/>
            <a:ext cx="198424" cy="219049"/>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64327" y="918231"/>
            <a:ext cx="219049" cy="19842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4645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7" name="object 7"/>
          <p:cNvSpPr/>
          <p:nvPr/>
        </p:nvSpPr>
        <p:spPr>
          <a:xfrm>
            <a:off x="4736434" y="893422"/>
            <a:ext cx="198424" cy="219049"/>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 name="object 10"/>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1" name="object 11"/>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3" name="object 13"/>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4" name="object 14"/>
          <p:cNvSpPr/>
          <p:nvPr/>
        </p:nvSpPr>
        <p:spPr>
          <a:xfrm>
            <a:off x="582394" y="317472"/>
            <a:ext cx="790028" cy="657720"/>
          </a:xfrm>
          <a:prstGeom prst="rect">
            <a:avLst/>
          </a:prstGeom>
          <a:blipFill>
            <a:blip r:embed="rId6" cstate="print"/>
            <a:stretch>
              <a:fillRect/>
            </a:stretch>
          </a:blip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trike="sngStrike" spc="-35" dirty="0"/>
              <a:t> 	</a:t>
            </a:r>
            <a:r>
              <a:rPr lang="es-ES" strike="sngStrike" spc="-160" dirty="0"/>
              <a:t>Miércoles</a:t>
            </a:r>
            <a:r>
              <a:rPr strike="sngStrike" spc="-160" dirty="0"/>
              <a:t>	</a:t>
            </a:r>
          </a:p>
        </p:txBody>
      </p:sp>
      <p:sp>
        <p:nvSpPr>
          <p:cNvPr id="16" name="object 16"/>
          <p:cNvSpPr txBox="1"/>
          <p:nvPr/>
        </p:nvSpPr>
        <p:spPr>
          <a:xfrm>
            <a:off x="1602599" y="801752"/>
            <a:ext cx="1604705"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miércoles</a:t>
            </a:r>
            <a:endParaRPr sz="1200" dirty="0">
              <a:latin typeface="Arial Unicode MS"/>
              <a:cs typeface="Arial Unicode MS"/>
            </a:endParaRPr>
          </a:p>
        </p:txBody>
      </p:sp>
      <p:sp>
        <p:nvSpPr>
          <p:cNvPr id="17" name="object 17"/>
          <p:cNvSpPr txBox="1"/>
          <p:nvPr/>
        </p:nvSpPr>
        <p:spPr>
          <a:xfrm>
            <a:off x="3328499"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a:t>
            </a:r>
            <a:r>
              <a:rPr sz="1000" dirty="0">
                <a:latin typeface="Arial Unicode MS"/>
                <a:cs typeface="Arial Unicode MS"/>
              </a:rPr>
              <a:t>.</a:t>
            </a:r>
          </a:p>
        </p:txBody>
      </p:sp>
      <p:sp>
        <p:nvSpPr>
          <p:cNvPr id="18" name="object 18"/>
          <p:cNvSpPr/>
          <p:nvPr/>
        </p:nvSpPr>
        <p:spPr>
          <a:xfrm>
            <a:off x="39756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9" name="object 19"/>
          <p:cNvSpPr/>
          <p:nvPr/>
        </p:nvSpPr>
        <p:spPr>
          <a:xfrm>
            <a:off x="43693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20" name="object 20"/>
          <p:cNvSpPr/>
          <p:nvPr/>
        </p:nvSpPr>
        <p:spPr>
          <a:xfrm>
            <a:off x="576033"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1" name="object 21"/>
          <p:cNvSpPr/>
          <p:nvPr/>
        </p:nvSpPr>
        <p:spPr>
          <a:xfrm>
            <a:off x="52519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2" name="object 22"/>
          <p:cNvSpPr/>
          <p:nvPr/>
        </p:nvSpPr>
        <p:spPr>
          <a:xfrm>
            <a:off x="474439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3" name="object 23"/>
          <p:cNvSpPr/>
          <p:nvPr/>
        </p:nvSpPr>
        <p:spPr>
          <a:xfrm>
            <a:off x="576033"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4" name="object 24"/>
          <p:cNvSpPr/>
          <p:nvPr/>
        </p:nvSpPr>
        <p:spPr>
          <a:xfrm>
            <a:off x="52519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5" name="object 25"/>
          <p:cNvSpPr/>
          <p:nvPr/>
        </p:nvSpPr>
        <p:spPr>
          <a:xfrm>
            <a:off x="474439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6" name="object 26"/>
          <p:cNvSpPr/>
          <p:nvPr/>
        </p:nvSpPr>
        <p:spPr>
          <a:xfrm>
            <a:off x="576033"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7" name="object 27"/>
          <p:cNvSpPr/>
          <p:nvPr/>
        </p:nvSpPr>
        <p:spPr>
          <a:xfrm>
            <a:off x="52519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8" name="object 28"/>
          <p:cNvSpPr/>
          <p:nvPr/>
        </p:nvSpPr>
        <p:spPr>
          <a:xfrm>
            <a:off x="474439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9" name="object 29"/>
          <p:cNvSpPr/>
          <p:nvPr/>
        </p:nvSpPr>
        <p:spPr>
          <a:xfrm>
            <a:off x="576033"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0" name="object 30"/>
          <p:cNvSpPr/>
          <p:nvPr/>
        </p:nvSpPr>
        <p:spPr>
          <a:xfrm>
            <a:off x="52519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1" name="object 31"/>
          <p:cNvSpPr/>
          <p:nvPr/>
        </p:nvSpPr>
        <p:spPr>
          <a:xfrm>
            <a:off x="474439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2" name="object 32"/>
          <p:cNvSpPr/>
          <p:nvPr/>
        </p:nvSpPr>
        <p:spPr>
          <a:xfrm>
            <a:off x="576033"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3" name="object 33"/>
          <p:cNvSpPr/>
          <p:nvPr/>
        </p:nvSpPr>
        <p:spPr>
          <a:xfrm>
            <a:off x="52519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4" name="object 34"/>
          <p:cNvSpPr/>
          <p:nvPr/>
        </p:nvSpPr>
        <p:spPr>
          <a:xfrm>
            <a:off x="474439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5" name="object 35"/>
          <p:cNvSpPr/>
          <p:nvPr/>
        </p:nvSpPr>
        <p:spPr>
          <a:xfrm>
            <a:off x="576033"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6" name="object 36"/>
          <p:cNvSpPr/>
          <p:nvPr/>
        </p:nvSpPr>
        <p:spPr>
          <a:xfrm>
            <a:off x="52519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7" name="object 37"/>
          <p:cNvSpPr/>
          <p:nvPr/>
        </p:nvSpPr>
        <p:spPr>
          <a:xfrm>
            <a:off x="474439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8" name="object 38"/>
          <p:cNvSpPr/>
          <p:nvPr/>
        </p:nvSpPr>
        <p:spPr>
          <a:xfrm>
            <a:off x="576033"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9" name="object 39"/>
          <p:cNvSpPr/>
          <p:nvPr/>
        </p:nvSpPr>
        <p:spPr>
          <a:xfrm>
            <a:off x="52519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0" name="object 40"/>
          <p:cNvSpPr/>
          <p:nvPr/>
        </p:nvSpPr>
        <p:spPr>
          <a:xfrm>
            <a:off x="474439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1" name="object 41"/>
          <p:cNvSpPr/>
          <p:nvPr/>
        </p:nvSpPr>
        <p:spPr>
          <a:xfrm>
            <a:off x="576033"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2" name="object 42"/>
          <p:cNvSpPr/>
          <p:nvPr/>
        </p:nvSpPr>
        <p:spPr>
          <a:xfrm>
            <a:off x="52519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3" name="object 43"/>
          <p:cNvSpPr/>
          <p:nvPr/>
        </p:nvSpPr>
        <p:spPr>
          <a:xfrm>
            <a:off x="474439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4" name="object 44"/>
          <p:cNvSpPr/>
          <p:nvPr/>
        </p:nvSpPr>
        <p:spPr>
          <a:xfrm>
            <a:off x="576033"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5" name="object 45"/>
          <p:cNvSpPr/>
          <p:nvPr/>
        </p:nvSpPr>
        <p:spPr>
          <a:xfrm>
            <a:off x="52519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6" name="object 46"/>
          <p:cNvSpPr/>
          <p:nvPr/>
        </p:nvSpPr>
        <p:spPr>
          <a:xfrm>
            <a:off x="474439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7" name="object 47"/>
          <p:cNvSpPr/>
          <p:nvPr/>
        </p:nvSpPr>
        <p:spPr>
          <a:xfrm>
            <a:off x="576033"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8" name="object 48"/>
          <p:cNvSpPr/>
          <p:nvPr/>
        </p:nvSpPr>
        <p:spPr>
          <a:xfrm>
            <a:off x="52519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9" name="object 49"/>
          <p:cNvSpPr/>
          <p:nvPr/>
        </p:nvSpPr>
        <p:spPr>
          <a:xfrm>
            <a:off x="474439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0" name="object 50"/>
          <p:cNvSpPr/>
          <p:nvPr/>
        </p:nvSpPr>
        <p:spPr>
          <a:xfrm>
            <a:off x="576033"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1" name="object 51"/>
          <p:cNvSpPr/>
          <p:nvPr/>
        </p:nvSpPr>
        <p:spPr>
          <a:xfrm>
            <a:off x="52519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2" name="object 52"/>
          <p:cNvSpPr/>
          <p:nvPr/>
        </p:nvSpPr>
        <p:spPr>
          <a:xfrm>
            <a:off x="474439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3" name="object 53"/>
          <p:cNvSpPr/>
          <p:nvPr/>
        </p:nvSpPr>
        <p:spPr>
          <a:xfrm>
            <a:off x="576033"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4" name="object 54"/>
          <p:cNvSpPr/>
          <p:nvPr/>
        </p:nvSpPr>
        <p:spPr>
          <a:xfrm>
            <a:off x="52519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5" name="object 55"/>
          <p:cNvSpPr/>
          <p:nvPr/>
        </p:nvSpPr>
        <p:spPr>
          <a:xfrm>
            <a:off x="474439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6" name="object 56"/>
          <p:cNvSpPr/>
          <p:nvPr/>
        </p:nvSpPr>
        <p:spPr>
          <a:xfrm>
            <a:off x="576033"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7" name="object 57"/>
          <p:cNvSpPr/>
          <p:nvPr/>
        </p:nvSpPr>
        <p:spPr>
          <a:xfrm>
            <a:off x="52519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8" name="object 58"/>
          <p:cNvSpPr/>
          <p:nvPr/>
        </p:nvSpPr>
        <p:spPr>
          <a:xfrm>
            <a:off x="474439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9" name="object 59"/>
          <p:cNvSpPr/>
          <p:nvPr/>
        </p:nvSpPr>
        <p:spPr>
          <a:xfrm>
            <a:off x="576033"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0" name="object 60"/>
          <p:cNvSpPr/>
          <p:nvPr/>
        </p:nvSpPr>
        <p:spPr>
          <a:xfrm>
            <a:off x="52519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1" name="object 61"/>
          <p:cNvSpPr/>
          <p:nvPr/>
        </p:nvSpPr>
        <p:spPr>
          <a:xfrm>
            <a:off x="474439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2" name="object 62"/>
          <p:cNvSpPr/>
          <p:nvPr/>
        </p:nvSpPr>
        <p:spPr>
          <a:xfrm>
            <a:off x="576033"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3" name="object 63"/>
          <p:cNvSpPr/>
          <p:nvPr/>
        </p:nvSpPr>
        <p:spPr>
          <a:xfrm>
            <a:off x="52519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4" name="object 64"/>
          <p:cNvSpPr/>
          <p:nvPr/>
        </p:nvSpPr>
        <p:spPr>
          <a:xfrm>
            <a:off x="474439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5" name="object 65"/>
          <p:cNvSpPr/>
          <p:nvPr/>
        </p:nvSpPr>
        <p:spPr>
          <a:xfrm>
            <a:off x="576033"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6" name="object 66"/>
          <p:cNvSpPr/>
          <p:nvPr/>
        </p:nvSpPr>
        <p:spPr>
          <a:xfrm>
            <a:off x="52519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7" name="object 67"/>
          <p:cNvSpPr/>
          <p:nvPr/>
        </p:nvSpPr>
        <p:spPr>
          <a:xfrm>
            <a:off x="474439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8" name="object 68"/>
          <p:cNvSpPr/>
          <p:nvPr/>
        </p:nvSpPr>
        <p:spPr>
          <a:xfrm>
            <a:off x="576033"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9" name="object 69"/>
          <p:cNvSpPr/>
          <p:nvPr/>
        </p:nvSpPr>
        <p:spPr>
          <a:xfrm>
            <a:off x="52519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0" name="object 70"/>
          <p:cNvSpPr/>
          <p:nvPr/>
        </p:nvSpPr>
        <p:spPr>
          <a:xfrm>
            <a:off x="474439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1" name="object 71"/>
          <p:cNvSpPr/>
          <p:nvPr/>
        </p:nvSpPr>
        <p:spPr>
          <a:xfrm>
            <a:off x="576033"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2" name="object 72"/>
          <p:cNvSpPr/>
          <p:nvPr/>
        </p:nvSpPr>
        <p:spPr>
          <a:xfrm>
            <a:off x="52519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3" name="object 73"/>
          <p:cNvSpPr/>
          <p:nvPr/>
        </p:nvSpPr>
        <p:spPr>
          <a:xfrm>
            <a:off x="474439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4" name="object 74"/>
          <p:cNvSpPr/>
          <p:nvPr/>
        </p:nvSpPr>
        <p:spPr>
          <a:xfrm>
            <a:off x="576033"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5" name="object 75"/>
          <p:cNvSpPr/>
          <p:nvPr/>
        </p:nvSpPr>
        <p:spPr>
          <a:xfrm>
            <a:off x="52519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6" name="object 76"/>
          <p:cNvSpPr/>
          <p:nvPr/>
        </p:nvSpPr>
        <p:spPr>
          <a:xfrm>
            <a:off x="474439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7" name="object 77"/>
          <p:cNvSpPr/>
          <p:nvPr/>
        </p:nvSpPr>
        <p:spPr>
          <a:xfrm>
            <a:off x="576033"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8" name="object 78"/>
          <p:cNvSpPr/>
          <p:nvPr/>
        </p:nvSpPr>
        <p:spPr>
          <a:xfrm>
            <a:off x="52519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9" name="object 79"/>
          <p:cNvSpPr/>
          <p:nvPr/>
        </p:nvSpPr>
        <p:spPr>
          <a:xfrm>
            <a:off x="474439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0" name="object 80"/>
          <p:cNvSpPr/>
          <p:nvPr/>
        </p:nvSpPr>
        <p:spPr>
          <a:xfrm>
            <a:off x="576033"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1" name="object 81"/>
          <p:cNvSpPr/>
          <p:nvPr/>
        </p:nvSpPr>
        <p:spPr>
          <a:xfrm>
            <a:off x="52519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2" name="object 82"/>
          <p:cNvSpPr/>
          <p:nvPr/>
        </p:nvSpPr>
        <p:spPr>
          <a:xfrm>
            <a:off x="474439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3" name="object 83"/>
          <p:cNvSpPr/>
          <p:nvPr/>
        </p:nvSpPr>
        <p:spPr>
          <a:xfrm>
            <a:off x="576033"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4" name="object 84"/>
          <p:cNvSpPr/>
          <p:nvPr/>
        </p:nvSpPr>
        <p:spPr>
          <a:xfrm>
            <a:off x="52519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5" name="object 85"/>
          <p:cNvSpPr/>
          <p:nvPr/>
        </p:nvSpPr>
        <p:spPr>
          <a:xfrm>
            <a:off x="474439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6" name="object 86"/>
          <p:cNvSpPr/>
          <p:nvPr/>
        </p:nvSpPr>
        <p:spPr>
          <a:xfrm>
            <a:off x="576033"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7" name="object 87"/>
          <p:cNvSpPr/>
          <p:nvPr/>
        </p:nvSpPr>
        <p:spPr>
          <a:xfrm>
            <a:off x="52519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8" name="object 88"/>
          <p:cNvSpPr/>
          <p:nvPr/>
        </p:nvSpPr>
        <p:spPr>
          <a:xfrm>
            <a:off x="474439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9" name="object 89"/>
          <p:cNvSpPr/>
          <p:nvPr/>
        </p:nvSpPr>
        <p:spPr>
          <a:xfrm>
            <a:off x="576033"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90" name="object 90"/>
          <p:cNvSpPr/>
          <p:nvPr/>
        </p:nvSpPr>
        <p:spPr>
          <a:xfrm>
            <a:off x="52519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1" name="object 91"/>
          <p:cNvSpPr/>
          <p:nvPr/>
        </p:nvSpPr>
        <p:spPr>
          <a:xfrm>
            <a:off x="474439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2" name="object 92"/>
          <p:cNvSpPr txBox="1"/>
          <p:nvPr/>
        </p:nvSpPr>
        <p:spPr>
          <a:xfrm>
            <a:off x="620500" y="1144863"/>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93" name="object 93"/>
          <p:cNvSpPr txBox="1"/>
          <p:nvPr/>
        </p:nvSpPr>
        <p:spPr>
          <a:xfrm>
            <a:off x="3340100" y="1144863"/>
            <a:ext cx="724864"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94" name="object 94"/>
          <p:cNvSpPr txBox="1"/>
          <p:nvPr/>
        </p:nvSpPr>
        <p:spPr>
          <a:xfrm>
            <a:off x="620500" y="1413011"/>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grpSp>
        <p:nvGrpSpPr>
          <p:cNvPr id="191" name="그룹 190">
            <a:extLst>
              <a:ext uri="{FF2B5EF4-FFF2-40B4-BE49-F238E27FC236}">
                <a16:creationId xmlns:a16="http://schemas.microsoft.com/office/drawing/2014/main" id="{4BD50931-9D7E-4D40-B77E-21D87CD49586}"/>
              </a:ext>
            </a:extLst>
          </p:cNvPr>
          <p:cNvGrpSpPr/>
          <p:nvPr/>
        </p:nvGrpSpPr>
        <p:grpSpPr>
          <a:xfrm>
            <a:off x="4923548" y="298796"/>
            <a:ext cx="5664560" cy="7246175"/>
            <a:chOff x="4923548" y="298796"/>
            <a:chExt cx="5664560" cy="7246175"/>
          </a:xfrm>
        </p:grpSpPr>
        <p:sp>
          <p:nvSpPr>
            <p:cNvPr id="12" name="object 12"/>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95" name="object 95"/>
            <p:cNvSpPr/>
            <p:nvPr/>
          </p:nvSpPr>
          <p:spPr>
            <a:xfrm>
              <a:off x="607510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96" name="object 96"/>
            <p:cNvSpPr/>
            <p:nvPr/>
          </p:nvSpPr>
          <p:spPr>
            <a:xfrm>
              <a:off x="606874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97" name="object 97"/>
            <p:cNvSpPr/>
            <p:nvPr/>
          </p:nvSpPr>
          <p:spPr>
            <a:xfrm>
              <a:off x="6013390" y="649522"/>
              <a:ext cx="198424" cy="219049"/>
            </a:xfrm>
            <a:prstGeom prst="rect">
              <a:avLst/>
            </a:prstGeom>
            <a:blipFill>
              <a:blip r:embed="rId2" cstate="print"/>
              <a:stretch>
                <a:fillRect/>
              </a:stretch>
            </a:blipFill>
          </p:spPr>
          <p:txBody>
            <a:bodyPr wrap="square" lIns="0" tIns="0" rIns="0" bIns="0" rtlCol="0"/>
            <a:lstStyle/>
            <a:p>
              <a:endParaRPr/>
            </a:p>
          </p:txBody>
        </p:sp>
        <p:sp>
          <p:nvSpPr>
            <p:cNvPr id="98" name="object 98"/>
            <p:cNvSpPr/>
            <p:nvPr/>
          </p:nvSpPr>
          <p:spPr>
            <a:xfrm>
              <a:off x="6017577" y="918231"/>
              <a:ext cx="219049" cy="198424"/>
            </a:xfrm>
            <a:prstGeom prst="rect">
              <a:avLst/>
            </a:prstGeom>
            <a:blipFill>
              <a:blip r:embed="rId3" cstate="print"/>
              <a:stretch>
                <a:fillRect/>
              </a:stretch>
            </a:blipFill>
          </p:spPr>
          <p:txBody>
            <a:bodyPr wrap="square" lIns="0" tIns="0" rIns="0" bIns="0" rtlCol="0"/>
            <a:lstStyle/>
            <a:p>
              <a:endParaRPr/>
            </a:p>
          </p:txBody>
        </p:sp>
        <p:sp>
          <p:nvSpPr>
            <p:cNvPr id="99" name="object 99"/>
            <p:cNvSpPr/>
            <p:nvPr/>
          </p:nvSpPr>
          <p:spPr>
            <a:xfrm>
              <a:off x="629970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100" name="object 100"/>
            <p:cNvSpPr/>
            <p:nvPr/>
          </p:nvSpPr>
          <p:spPr>
            <a:xfrm>
              <a:off x="10389684" y="893422"/>
              <a:ext cx="198424" cy="219049"/>
            </a:xfrm>
            <a:prstGeom prst="rect">
              <a:avLst/>
            </a:prstGeom>
            <a:blipFill>
              <a:blip r:embed="rId4" cstate="print"/>
              <a:stretch>
                <a:fillRect/>
              </a:stretch>
            </a:blipFill>
          </p:spPr>
          <p:txBody>
            <a:bodyPr wrap="square" lIns="0" tIns="0" rIns="0" bIns="0" rtlCol="0"/>
            <a:lstStyle/>
            <a:p>
              <a:endParaRPr/>
            </a:p>
          </p:txBody>
        </p:sp>
        <p:sp>
          <p:nvSpPr>
            <p:cNvPr id="101" name="object 101"/>
            <p:cNvSpPr/>
            <p:nvPr/>
          </p:nvSpPr>
          <p:spPr>
            <a:xfrm>
              <a:off x="10364872" y="645337"/>
              <a:ext cx="219049" cy="198424"/>
            </a:xfrm>
            <a:prstGeom prst="rect">
              <a:avLst/>
            </a:prstGeom>
            <a:blipFill>
              <a:blip r:embed="rId5" cstate="print"/>
              <a:stretch>
                <a:fillRect/>
              </a:stretch>
            </a:blipFill>
          </p:spPr>
          <p:txBody>
            <a:bodyPr wrap="square" lIns="0" tIns="0" rIns="0" bIns="0" rtlCol="0"/>
            <a:lstStyle/>
            <a:p>
              <a:endParaRPr/>
            </a:p>
          </p:txBody>
        </p:sp>
        <p:sp>
          <p:nvSpPr>
            <p:cNvPr id="102" name="object 102"/>
            <p:cNvSpPr/>
            <p:nvPr/>
          </p:nvSpPr>
          <p:spPr>
            <a:xfrm>
              <a:off x="602469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3" name="object 103"/>
            <p:cNvSpPr/>
            <p:nvPr/>
          </p:nvSpPr>
          <p:spPr>
            <a:xfrm>
              <a:off x="624904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4" name="object 104"/>
            <p:cNvSpPr/>
            <p:nvPr/>
          </p:nvSpPr>
          <p:spPr>
            <a:xfrm>
              <a:off x="1035245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5" name="object 105"/>
            <p:cNvSpPr/>
            <p:nvPr/>
          </p:nvSpPr>
          <p:spPr>
            <a:xfrm>
              <a:off x="1057679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6" name="object 106"/>
            <p:cNvSpPr/>
            <p:nvPr/>
          </p:nvSpPr>
          <p:spPr>
            <a:xfrm>
              <a:off x="1035245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7" name="object 107"/>
            <p:cNvSpPr/>
            <p:nvPr/>
          </p:nvSpPr>
          <p:spPr>
            <a:xfrm>
              <a:off x="6249045"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8" name="object 108"/>
            <p:cNvSpPr txBox="1"/>
            <p:nvPr/>
          </p:nvSpPr>
          <p:spPr>
            <a:xfrm>
              <a:off x="6261679" y="493987"/>
              <a:ext cx="4053204" cy="331470"/>
            </a:xfrm>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z="2000" strike="sngStrike" spc="-35" dirty="0">
                  <a:solidFill>
                    <a:srgbClr val="00AEEF"/>
                  </a:solidFill>
                  <a:latin typeface="Arial Black"/>
                  <a:cs typeface="Arial Black"/>
                </a:rPr>
                <a:t> 	</a:t>
              </a:r>
              <a:r>
                <a:rPr lang="es-ES" sz="2000" strike="sngStrike" spc="-145" dirty="0">
                  <a:solidFill>
                    <a:srgbClr val="00AEEF"/>
                  </a:solidFill>
                  <a:latin typeface="Arial Black"/>
                  <a:cs typeface="Arial Black"/>
                </a:rPr>
                <a:t>Domingo</a:t>
              </a:r>
              <a:r>
                <a:rPr sz="2000" strike="sngStrike" spc="-145" dirty="0">
                  <a:solidFill>
                    <a:srgbClr val="00AEEF"/>
                  </a:solidFill>
                  <a:latin typeface="Arial Black"/>
                  <a:cs typeface="Arial Black"/>
                </a:rPr>
                <a:t>	</a:t>
              </a:r>
              <a:endParaRPr sz="2000" dirty="0">
                <a:latin typeface="Arial Black"/>
                <a:cs typeface="Arial Black"/>
              </a:endParaRPr>
            </a:p>
          </p:txBody>
        </p:sp>
        <p:sp>
          <p:nvSpPr>
            <p:cNvPr id="109" name="object 109"/>
            <p:cNvSpPr txBox="1"/>
            <p:nvPr/>
          </p:nvSpPr>
          <p:spPr>
            <a:xfrm>
              <a:off x="7255850" y="801752"/>
              <a:ext cx="140791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domingo</a:t>
              </a:r>
              <a:endParaRPr sz="1200" dirty="0">
                <a:latin typeface="Arial Unicode MS"/>
                <a:cs typeface="Arial Unicode MS"/>
              </a:endParaRPr>
            </a:p>
          </p:txBody>
        </p:sp>
        <p:sp>
          <p:nvSpPr>
            <p:cNvPr id="110" name="object 110"/>
            <p:cNvSpPr txBox="1"/>
            <p:nvPr/>
          </p:nvSpPr>
          <p:spPr>
            <a:xfrm>
              <a:off x="8981750"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t>
              </a:r>
              <a:r>
                <a:rPr sz="1000" dirty="0">
                  <a:latin typeface="Arial Unicode MS"/>
                  <a:cs typeface="Arial Unicode MS"/>
                </a:rPr>
                <a:t>a.</a:t>
              </a:r>
            </a:p>
          </p:txBody>
        </p:sp>
        <p:sp>
          <p:nvSpPr>
            <p:cNvPr id="111" name="object 111"/>
            <p:cNvSpPr/>
            <p:nvPr/>
          </p:nvSpPr>
          <p:spPr>
            <a:xfrm>
              <a:off x="96289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2" name="object 112"/>
            <p:cNvSpPr/>
            <p:nvPr/>
          </p:nvSpPr>
          <p:spPr>
            <a:xfrm>
              <a:off x="100226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3" name="object 113"/>
            <p:cNvSpPr/>
            <p:nvPr/>
          </p:nvSpPr>
          <p:spPr>
            <a:xfrm>
              <a:off x="6229284"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4" name="object 114"/>
            <p:cNvSpPr/>
            <p:nvPr/>
          </p:nvSpPr>
          <p:spPr>
            <a:xfrm>
              <a:off x="617844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5" name="object 115"/>
            <p:cNvSpPr/>
            <p:nvPr/>
          </p:nvSpPr>
          <p:spPr>
            <a:xfrm>
              <a:off x="1039764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6" name="object 116"/>
            <p:cNvSpPr/>
            <p:nvPr/>
          </p:nvSpPr>
          <p:spPr>
            <a:xfrm>
              <a:off x="6229284"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7" name="object 117"/>
            <p:cNvSpPr/>
            <p:nvPr/>
          </p:nvSpPr>
          <p:spPr>
            <a:xfrm>
              <a:off x="617844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8" name="object 118"/>
            <p:cNvSpPr/>
            <p:nvPr/>
          </p:nvSpPr>
          <p:spPr>
            <a:xfrm>
              <a:off x="1039764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9" name="object 119"/>
            <p:cNvSpPr/>
            <p:nvPr/>
          </p:nvSpPr>
          <p:spPr>
            <a:xfrm>
              <a:off x="6229284"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0" name="object 120"/>
            <p:cNvSpPr/>
            <p:nvPr/>
          </p:nvSpPr>
          <p:spPr>
            <a:xfrm>
              <a:off x="617844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1" name="object 121"/>
            <p:cNvSpPr/>
            <p:nvPr/>
          </p:nvSpPr>
          <p:spPr>
            <a:xfrm>
              <a:off x="1039764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2" name="object 122"/>
            <p:cNvSpPr/>
            <p:nvPr/>
          </p:nvSpPr>
          <p:spPr>
            <a:xfrm>
              <a:off x="6229284"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3" name="object 123"/>
            <p:cNvSpPr/>
            <p:nvPr/>
          </p:nvSpPr>
          <p:spPr>
            <a:xfrm>
              <a:off x="617844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4" name="object 124"/>
            <p:cNvSpPr/>
            <p:nvPr/>
          </p:nvSpPr>
          <p:spPr>
            <a:xfrm>
              <a:off x="1039764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5" name="object 125"/>
            <p:cNvSpPr/>
            <p:nvPr/>
          </p:nvSpPr>
          <p:spPr>
            <a:xfrm>
              <a:off x="6229284"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6" name="object 126"/>
            <p:cNvSpPr/>
            <p:nvPr/>
          </p:nvSpPr>
          <p:spPr>
            <a:xfrm>
              <a:off x="617844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7" name="object 127"/>
            <p:cNvSpPr/>
            <p:nvPr/>
          </p:nvSpPr>
          <p:spPr>
            <a:xfrm>
              <a:off x="1039764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8" name="object 128"/>
            <p:cNvSpPr/>
            <p:nvPr/>
          </p:nvSpPr>
          <p:spPr>
            <a:xfrm>
              <a:off x="6229284"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9" name="object 129"/>
            <p:cNvSpPr/>
            <p:nvPr/>
          </p:nvSpPr>
          <p:spPr>
            <a:xfrm>
              <a:off x="617844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0" name="object 130"/>
            <p:cNvSpPr/>
            <p:nvPr/>
          </p:nvSpPr>
          <p:spPr>
            <a:xfrm>
              <a:off x="1039764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1" name="object 131"/>
            <p:cNvSpPr/>
            <p:nvPr/>
          </p:nvSpPr>
          <p:spPr>
            <a:xfrm>
              <a:off x="6229284"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2" name="object 132"/>
            <p:cNvSpPr/>
            <p:nvPr/>
          </p:nvSpPr>
          <p:spPr>
            <a:xfrm>
              <a:off x="617844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3" name="object 133"/>
            <p:cNvSpPr/>
            <p:nvPr/>
          </p:nvSpPr>
          <p:spPr>
            <a:xfrm>
              <a:off x="1039764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4" name="object 134"/>
            <p:cNvSpPr/>
            <p:nvPr/>
          </p:nvSpPr>
          <p:spPr>
            <a:xfrm>
              <a:off x="6229284"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5" name="object 135"/>
            <p:cNvSpPr/>
            <p:nvPr/>
          </p:nvSpPr>
          <p:spPr>
            <a:xfrm>
              <a:off x="617844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6" name="object 136"/>
            <p:cNvSpPr/>
            <p:nvPr/>
          </p:nvSpPr>
          <p:spPr>
            <a:xfrm>
              <a:off x="1039764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7" name="object 137"/>
            <p:cNvSpPr/>
            <p:nvPr/>
          </p:nvSpPr>
          <p:spPr>
            <a:xfrm>
              <a:off x="6229284"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8" name="object 138"/>
            <p:cNvSpPr/>
            <p:nvPr/>
          </p:nvSpPr>
          <p:spPr>
            <a:xfrm>
              <a:off x="617844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9" name="object 139"/>
            <p:cNvSpPr/>
            <p:nvPr/>
          </p:nvSpPr>
          <p:spPr>
            <a:xfrm>
              <a:off x="1039764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0" name="object 140"/>
            <p:cNvSpPr/>
            <p:nvPr/>
          </p:nvSpPr>
          <p:spPr>
            <a:xfrm>
              <a:off x="6229284"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1" name="object 141"/>
            <p:cNvSpPr/>
            <p:nvPr/>
          </p:nvSpPr>
          <p:spPr>
            <a:xfrm>
              <a:off x="617844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2" name="object 142"/>
            <p:cNvSpPr/>
            <p:nvPr/>
          </p:nvSpPr>
          <p:spPr>
            <a:xfrm>
              <a:off x="1039764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3" name="object 143"/>
            <p:cNvSpPr/>
            <p:nvPr/>
          </p:nvSpPr>
          <p:spPr>
            <a:xfrm>
              <a:off x="6229284"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4" name="object 144"/>
            <p:cNvSpPr/>
            <p:nvPr/>
          </p:nvSpPr>
          <p:spPr>
            <a:xfrm>
              <a:off x="617844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5" name="object 145"/>
            <p:cNvSpPr/>
            <p:nvPr/>
          </p:nvSpPr>
          <p:spPr>
            <a:xfrm>
              <a:off x="1039764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6" name="object 146"/>
            <p:cNvSpPr/>
            <p:nvPr/>
          </p:nvSpPr>
          <p:spPr>
            <a:xfrm>
              <a:off x="6229284"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7" name="object 147"/>
            <p:cNvSpPr/>
            <p:nvPr/>
          </p:nvSpPr>
          <p:spPr>
            <a:xfrm>
              <a:off x="617844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8" name="object 148"/>
            <p:cNvSpPr/>
            <p:nvPr/>
          </p:nvSpPr>
          <p:spPr>
            <a:xfrm>
              <a:off x="1039764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9" name="object 149"/>
            <p:cNvSpPr/>
            <p:nvPr/>
          </p:nvSpPr>
          <p:spPr>
            <a:xfrm>
              <a:off x="6229284"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0" name="object 150"/>
            <p:cNvSpPr/>
            <p:nvPr/>
          </p:nvSpPr>
          <p:spPr>
            <a:xfrm>
              <a:off x="617844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1" name="object 151"/>
            <p:cNvSpPr/>
            <p:nvPr/>
          </p:nvSpPr>
          <p:spPr>
            <a:xfrm>
              <a:off x="1039764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2" name="object 152"/>
            <p:cNvSpPr/>
            <p:nvPr/>
          </p:nvSpPr>
          <p:spPr>
            <a:xfrm>
              <a:off x="6229284"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3" name="object 153"/>
            <p:cNvSpPr/>
            <p:nvPr/>
          </p:nvSpPr>
          <p:spPr>
            <a:xfrm>
              <a:off x="617844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4" name="object 154"/>
            <p:cNvSpPr/>
            <p:nvPr/>
          </p:nvSpPr>
          <p:spPr>
            <a:xfrm>
              <a:off x="1039764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5" name="object 155"/>
            <p:cNvSpPr/>
            <p:nvPr/>
          </p:nvSpPr>
          <p:spPr>
            <a:xfrm>
              <a:off x="6229284"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6" name="object 156"/>
            <p:cNvSpPr/>
            <p:nvPr/>
          </p:nvSpPr>
          <p:spPr>
            <a:xfrm>
              <a:off x="617844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7" name="object 157"/>
            <p:cNvSpPr/>
            <p:nvPr/>
          </p:nvSpPr>
          <p:spPr>
            <a:xfrm>
              <a:off x="1039764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8" name="object 158"/>
            <p:cNvSpPr/>
            <p:nvPr/>
          </p:nvSpPr>
          <p:spPr>
            <a:xfrm>
              <a:off x="6229284"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9" name="object 159"/>
            <p:cNvSpPr/>
            <p:nvPr/>
          </p:nvSpPr>
          <p:spPr>
            <a:xfrm>
              <a:off x="617844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0" name="object 160"/>
            <p:cNvSpPr/>
            <p:nvPr/>
          </p:nvSpPr>
          <p:spPr>
            <a:xfrm>
              <a:off x="1039764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1" name="object 161"/>
            <p:cNvSpPr/>
            <p:nvPr/>
          </p:nvSpPr>
          <p:spPr>
            <a:xfrm>
              <a:off x="6229284"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2" name="object 162"/>
            <p:cNvSpPr/>
            <p:nvPr/>
          </p:nvSpPr>
          <p:spPr>
            <a:xfrm>
              <a:off x="617844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3" name="object 163"/>
            <p:cNvSpPr/>
            <p:nvPr/>
          </p:nvSpPr>
          <p:spPr>
            <a:xfrm>
              <a:off x="1039764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4" name="object 164"/>
            <p:cNvSpPr/>
            <p:nvPr/>
          </p:nvSpPr>
          <p:spPr>
            <a:xfrm>
              <a:off x="6229284"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5" name="object 165"/>
            <p:cNvSpPr/>
            <p:nvPr/>
          </p:nvSpPr>
          <p:spPr>
            <a:xfrm>
              <a:off x="617844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6" name="object 166"/>
            <p:cNvSpPr/>
            <p:nvPr/>
          </p:nvSpPr>
          <p:spPr>
            <a:xfrm>
              <a:off x="1039764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7" name="object 167"/>
            <p:cNvSpPr/>
            <p:nvPr/>
          </p:nvSpPr>
          <p:spPr>
            <a:xfrm>
              <a:off x="6229284"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8" name="object 168"/>
            <p:cNvSpPr/>
            <p:nvPr/>
          </p:nvSpPr>
          <p:spPr>
            <a:xfrm>
              <a:off x="617844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9" name="object 169"/>
            <p:cNvSpPr/>
            <p:nvPr/>
          </p:nvSpPr>
          <p:spPr>
            <a:xfrm>
              <a:off x="1039764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0" name="object 170"/>
            <p:cNvSpPr/>
            <p:nvPr/>
          </p:nvSpPr>
          <p:spPr>
            <a:xfrm>
              <a:off x="6229284"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1" name="object 171"/>
            <p:cNvSpPr/>
            <p:nvPr/>
          </p:nvSpPr>
          <p:spPr>
            <a:xfrm>
              <a:off x="617844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2" name="object 172"/>
            <p:cNvSpPr/>
            <p:nvPr/>
          </p:nvSpPr>
          <p:spPr>
            <a:xfrm>
              <a:off x="1039764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3" name="object 173"/>
            <p:cNvSpPr/>
            <p:nvPr/>
          </p:nvSpPr>
          <p:spPr>
            <a:xfrm>
              <a:off x="6229284"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4" name="object 174"/>
            <p:cNvSpPr/>
            <p:nvPr/>
          </p:nvSpPr>
          <p:spPr>
            <a:xfrm>
              <a:off x="617844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5" name="object 175"/>
            <p:cNvSpPr/>
            <p:nvPr/>
          </p:nvSpPr>
          <p:spPr>
            <a:xfrm>
              <a:off x="1039764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6" name="object 176"/>
            <p:cNvSpPr/>
            <p:nvPr/>
          </p:nvSpPr>
          <p:spPr>
            <a:xfrm>
              <a:off x="6229284"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7" name="object 177"/>
            <p:cNvSpPr/>
            <p:nvPr/>
          </p:nvSpPr>
          <p:spPr>
            <a:xfrm>
              <a:off x="617844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8" name="object 178"/>
            <p:cNvSpPr/>
            <p:nvPr/>
          </p:nvSpPr>
          <p:spPr>
            <a:xfrm>
              <a:off x="1039764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9" name="object 179"/>
            <p:cNvSpPr/>
            <p:nvPr/>
          </p:nvSpPr>
          <p:spPr>
            <a:xfrm>
              <a:off x="6229284"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0" name="object 180"/>
            <p:cNvSpPr/>
            <p:nvPr/>
          </p:nvSpPr>
          <p:spPr>
            <a:xfrm>
              <a:off x="617844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1" name="object 181"/>
            <p:cNvSpPr/>
            <p:nvPr/>
          </p:nvSpPr>
          <p:spPr>
            <a:xfrm>
              <a:off x="1039764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2" name="object 182"/>
            <p:cNvSpPr/>
            <p:nvPr/>
          </p:nvSpPr>
          <p:spPr>
            <a:xfrm>
              <a:off x="6229284"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3" name="object 183"/>
            <p:cNvSpPr/>
            <p:nvPr/>
          </p:nvSpPr>
          <p:spPr>
            <a:xfrm>
              <a:off x="617844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4" name="object 184"/>
            <p:cNvSpPr/>
            <p:nvPr/>
          </p:nvSpPr>
          <p:spPr>
            <a:xfrm>
              <a:off x="1039764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5" name="object 185"/>
            <p:cNvSpPr txBox="1"/>
            <p:nvPr/>
          </p:nvSpPr>
          <p:spPr>
            <a:xfrm>
              <a:off x="6273750" y="1144863"/>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6" name="object 186"/>
            <p:cNvSpPr txBox="1"/>
            <p:nvPr/>
          </p:nvSpPr>
          <p:spPr>
            <a:xfrm>
              <a:off x="8992985" y="1144863"/>
              <a:ext cx="671715"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187" name="object 187"/>
            <p:cNvSpPr txBox="1"/>
            <p:nvPr/>
          </p:nvSpPr>
          <p:spPr>
            <a:xfrm>
              <a:off x="6273750" y="1413011"/>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8" name="object 188"/>
            <p:cNvSpPr/>
            <p:nvPr/>
          </p:nvSpPr>
          <p:spPr>
            <a:xfrm>
              <a:off x="6270302" y="298796"/>
              <a:ext cx="784796" cy="694804"/>
            </a:xfrm>
            <a:prstGeom prst="rect">
              <a:avLst/>
            </a:prstGeom>
            <a:blipFill>
              <a:blip r:embed="rId7" cstate="print"/>
              <a:stretch>
                <a:fillRect/>
              </a:stretch>
            </a:blipFill>
          </p:spPr>
          <p:txBody>
            <a:bodyPr wrap="square" lIns="0" tIns="0" rIns="0" bIns="0" rtlCol="0"/>
            <a:lstStyle/>
            <a:p>
              <a:endParaRPr/>
            </a:p>
          </p:txBody>
        </p:sp>
      </p:grpSp>
      <p:sp>
        <p:nvSpPr>
          <p:cNvPr id="193" name="object 176">
            <a:extLst>
              <a:ext uri="{FF2B5EF4-FFF2-40B4-BE49-F238E27FC236}">
                <a16:creationId xmlns:a16="http://schemas.microsoft.com/office/drawing/2014/main" id="{0071548C-4B27-477C-8476-38696D8E52D5}"/>
              </a:ext>
            </a:extLst>
          </p:cNvPr>
          <p:cNvSpPr txBox="1"/>
          <p:nvPr/>
        </p:nvSpPr>
        <p:spPr>
          <a:xfrm>
            <a:off x="158151"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106</a:t>
            </a:r>
          </a:p>
        </p:txBody>
      </p:sp>
      <p:sp>
        <p:nvSpPr>
          <p:cNvPr id="194" name="object 177">
            <a:extLst>
              <a:ext uri="{FF2B5EF4-FFF2-40B4-BE49-F238E27FC236}">
                <a16:creationId xmlns:a16="http://schemas.microsoft.com/office/drawing/2014/main" id="{EE6D5F60-F201-4528-A30A-0611064F4EC3}"/>
              </a:ext>
            </a:extLst>
          </p:cNvPr>
          <p:cNvSpPr txBox="1"/>
          <p:nvPr/>
        </p:nvSpPr>
        <p:spPr>
          <a:xfrm>
            <a:off x="10584343" y="7558318"/>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107</a:t>
            </a:r>
            <a:endParaRPr sz="800">
              <a:latin typeface="Arial Unicode MS"/>
              <a:cs typeface="Arial Unicode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1578</Words>
  <Application>Microsoft Office PowerPoint</Application>
  <PresentationFormat>사용자 지정</PresentationFormat>
  <Paragraphs>97</Paragraphs>
  <Slides>4</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4</vt:i4>
      </vt:variant>
    </vt:vector>
  </HeadingPairs>
  <TitlesOfParts>
    <vt:vector size="11" baseType="lpstr">
      <vt:lpstr>Arial Unicode MS</vt:lpstr>
      <vt:lpstr>NanumBarunGothic</vt:lpstr>
      <vt:lpstr>Arial Black</vt:lpstr>
      <vt:lpstr>Calibri</vt:lpstr>
      <vt:lpstr>Cambria</vt:lpstr>
      <vt:lpstr>Times New Roman</vt:lpstr>
      <vt:lpstr>Office Theme</vt:lpstr>
      <vt:lpstr>PowerPoint 프레젠테이션</vt:lpstr>
      <vt:lpstr>PowerPoint 프레젠테이션</vt:lpstr>
      <vt:lpstr>Nuestra historia</vt:lpstr>
      <vt:lpstr>  Miércoles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29</cp:revision>
  <dcterms:created xsi:type="dcterms:W3CDTF">2021-12-11T23:31:31Z</dcterms:created>
  <dcterms:modified xsi:type="dcterms:W3CDTF">2022-08-25T22:22:15Z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2020-12-13T00:00:00Z</vt:filetime>
  </property>
  <property fmtid="{D5CDD505-2E9C-101B-9397-08002B2CF9AE}" pid="3" name="Creator">
    <vt:lpwstr>Adobe InDesign 16.0 (Macintosh)</vt:lpwstr>
  </property>
  <property fmtid="{D5CDD505-2E9C-101B-9397-08002B2CF9AE}" pid="4" name="LastSaved">
    <vt:filetime>2021-12-11T00:00:00Z</vt:filetime>
  </property>
</Properties>
</file>